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74"/>
  </p:notesMasterIdLst>
  <p:sldIdLst>
    <p:sldId id="315" r:id="rId2"/>
    <p:sldId id="462" r:id="rId3"/>
    <p:sldId id="460" r:id="rId4"/>
    <p:sldId id="463" r:id="rId5"/>
    <p:sldId id="849" r:id="rId6"/>
    <p:sldId id="850" r:id="rId7"/>
    <p:sldId id="851" r:id="rId8"/>
    <p:sldId id="852" r:id="rId9"/>
    <p:sldId id="853" r:id="rId10"/>
    <p:sldId id="854" r:id="rId11"/>
    <p:sldId id="855" r:id="rId12"/>
    <p:sldId id="856" r:id="rId13"/>
    <p:sldId id="857" r:id="rId14"/>
    <p:sldId id="858" r:id="rId15"/>
    <p:sldId id="859" r:id="rId16"/>
    <p:sldId id="860" r:id="rId17"/>
    <p:sldId id="861" r:id="rId18"/>
    <p:sldId id="862" r:id="rId19"/>
    <p:sldId id="863" r:id="rId20"/>
    <p:sldId id="864" r:id="rId21"/>
    <p:sldId id="865" r:id="rId22"/>
    <p:sldId id="866" r:id="rId23"/>
    <p:sldId id="867" r:id="rId24"/>
    <p:sldId id="868" r:id="rId25"/>
    <p:sldId id="869" r:id="rId26"/>
    <p:sldId id="870" r:id="rId27"/>
    <p:sldId id="871" r:id="rId28"/>
    <p:sldId id="872" r:id="rId29"/>
    <p:sldId id="873" r:id="rId30"/>
    <p:sldId id="874" r:id="rId31"/>
    <p:sldId id="875" r:id="rId32"/>
    <p:sldId id="876" r:id="rId33"/>
    <p:sldId id="877" r:id="rId34"/>
    <p:sldId id="878" r:id="rId35"/>
    <p:sldId id="879" r:id="rId36"/>
    <p:sldId id="880" r:id="rId37"/>
    <p:sldId id="881" r:id="rId38"/>
    <p:sldId id="882" r:id="rId39"/>
    <p:sldId id="883" r:id="rId40"/>
    <p:sldId id="884" r:id="rId41"/>
    <p:sldId id="885" r:id="rId42"/>
    <p:sldId id="886" r:id="rId43"/>
    <p:sldId id="887" r:id="rId44"/>
    <p:sldId id="888" r:id="rId45"/>
    <p:sldId id="889" r:id="rId46"/>
    <p:sldId id="890" r:id="rId47"/>
    <p:sldId id="891" r:id="rId48"/>
    <p:sldId id="892" r:id="rId49"/>
    <p:sldId id="893" r:id="rId50"/>
    <p:sldId id="894" r:id="rId51"/>
    <p:sldId id="895" r:id="rId52"/>
    <p:sldId id="896" r:id="rId53"/>
    <p:sldId id="897" r:id="rId54"/>
    <p:sldId id="898" r:id="rId55"/>
    <p:sldId id="899" r:id="rId56"/>
    <p:sldId id="900" r:id="rId57"/>
    <p:sldId id="901" r:id="rId58"/>
    <p:sldId id="902" r:id="rId59"/>
    <p:sldId id="903" r:id="rId60"/>
    <p:sldId id="904" r:id="rId61"/>
    <p:sldId id="905" r:id="rId62"/>
    <p:sldId id="906" r:id="rId63"/>
    <p:sldId id="907" r:id="rId64"/>
    <p:sldId id="908" r:id="rId65"/>
    <p:sldId id="909" r:id="rId66"/>
    <p:sldId id="910" r:id="rId67"/>
    <p:sldId id="911" r:id="rId68"/>
    <p:sldId id="912" r:id="rId69"/>
    <p:sldId id="913" r:id="rId70"/>
    <p:sldId id="332" r:id="rId71"/>
    <p:sldId id="333" r:id="rId72"/>
    <p:sldId id="464" r:id="rId73"/>
  </p:sldIdLst>
  <p:sldSz cx="9144000" cy="6858000" type="screen4x3"/>
  <p:notesSz cx="6858000" cy="9144000"/>
  <p:defaultTextStyle>
    <a:defPPr>
      <a:defRPr lang="es-ES"/>
    </a:defPPr>
    <a:lvl1pPr algn="just" rtl="0" fontAlgn="base">
      <a:spcBef>
        <a:spcPct val="0"/>
      </a:spcBef>
      <a:spcAft>
        <a:spcPct val="0"/>
      </a:spcAft>
      <a:defRPr sz="2200" b="1" kern="1200">
        <a:solidFill>
          <a:schemeClr val="bg1"/>
        </a:solidFill>
        <a:latin typeface="Arial" panose="020B0604020202020204" pitchFamily="34" charset="0"/>
        <a:ea typeface="+mn-ea"/>
        <a:cs typeface="+mn-cs"/>
      </a:defRPr>
    </a:lvl1pPr>
    <a:lvl2pPr marL="457200" algn="just" rtl="0" fontAlgn="base">
      <a:spcBef>
        <a:spcPct val="0"/>
      </a:spcBef>
      <a:spcAft>
        <a:spcPct val="0"/>
      </a:spcAft>
      <a:defRPr sz="2200" b="1" kern="1200">
        <a:solidFill>
          <a:schemeClr val="bg1"/>
        </a:solidFill>
        <a:latin typeface="Arial" panose="020B0604020202020204" pitchFamily="34" charset="0"/>
        <a:ea typeface="+mn-ea"/>
        <a:cs typeface="+mn-cs"/>
      </a:defRPr>
    </a:lvl2pPr>
    <a:lvl3pPr marL="914400" algn="just" rtl="0" fontAlgn="base">
      <a:spcBef>
        <a:spcPct val="0"/>
      </a:spcBef>
      <a:spcAft>
        <a:spcPct val="0"/>
      </a:spcAft>
      <a:defRPr sz="2200" b="1" kern="1200">
        <a:solidFill>
          <a:schemeClr val="bg1"/>
        </a:solidFill>
        <a:latin typeface="Arial" panose="020B0604020202020204" pitchFamily="34" charset="0"/>
        <a:ea typeface="+mn-ea"/>
        <a:cs typeface="+mn-cs"/>
      </a:defRPr>
    </a:lvl3pPr>
    <a:lvl4pPr marL="1371600" algn="just" rtl="0" fontAlgn="base">
      <a:spcBef>
        <a:spcPct val="0"/>
      </a:spcBef>
      <a:spcAft>
        <a:spcPct val="0"/>
      </a:spcAft>
      <a:defRPr sz="2200" b="1" kern="1200">
        <a:solidFill>
          <a:schemeClr val="bg1"/>
        </a:solidFill>
        <a:latin typeface="Arial" panose="020B0604020202020204" pitchFamily="34" charset="0"/>
        <a:ea typeface="+mn-ea"/>
        <a:cs typeface="+mn-cs"/>
      </a:defRPr>
    </a:lvl4pPr>
    <a:lvl5pPr marL="1828800" algn="just" rtl="0" fontAlgn="base">
      <a:spcBef>
        <a:spcPct val="0"/>
      </a:spcBef>
      <a:spcAft>
        <a:spcPct val="0"/>
      </a:spcAft>
      <a:defRPr sz="2200" b="1" kern="1200">
        <a:solidFill>
          <a:schemeClr val="bg1"/>
        </a:solidFill>
        <a:latin typeface="Arial" panose="020B0604020202020204" pitchFamily="34" charset="0"/>
        <a:ea typeface="+mn-ea"/>
        <a:cs typeface="+mn-cs"/>
      </a:defRPr>
    </a:lvl5pPr>
    <a:lvl6pPr marL="2286000" algn="l" defTabSz="914400" rtl="0" eaLnBrk="1" latinLnBrk="0" hangingPunct="1">
      <a:defRPr sz="2200" b="1" kern="1200">
        <a:solidFill>
          <a:schemeClr val="bg1"/>
        </a:solidFill>
        <a:latin typeface="Arial" panose="020B0604020202020204" pitchFamily="34" charset="0"/>
        <a:ea typeface="+mn-ea"/>
        <a:cs typeface="+mn-cs"/>
      </a:defRPr>
    </a:lvl6pPr>
    <a:lvl7pPr marL="2743200" algn="l" defTabSz="914400" rtl="0" eaLnBrk="1" latinLnBrk="0" hangingPunct="1">
      <a:defRPr sz="2200" b="1" kern="1200">
        <a:solidFill>
          <a:schemeClr val="bg1"/>
        </a:solidFill>
        <a:latin typeface="Arial" panose="020B0604020202020204" pitchFamily="34" charset="0"/>
        <a:ea typeface="+mn-ea"/>
        <a:cs typeface="+mn-cs"/>
      </a:defRPr>
    </a:lvl7pPr>
    <a:lvl8pPr marL="3200400" algn="l" defTabSz="914400" rtl="0" eaLnBrk="1" latinLnBrk="0" hangingPunct="1">
      <a:defRPr sz="2200" b="1" kern="1200">
        <a:solidFill>
          <a:schemeClr val="bg1"/>
        </a:solidFill>
        <a:latin typeface="Arial" panose="020B0604020202020204" pitchFamily="34" charset="0"/>
        <a:ea typeface="+mn-ea"/>
        <a:cs typeface="+mn-cs"/>
      </a:defRPr>
    </a:lvl8pPr>
    <a:lvl9pPr marL="3657600" algn="l" defTabSz="914400" rtl="0" eaLnBrk="1" latinLnBrk="0" hangingPunct="1">
      <a:defRPr sz="2200" b="1"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B69"/>
    <a:srgbClr val="FFFF00"/>
    <a:srgbClr val="FF9900"/>
    <a:srgbClr val="A50021"/>
    <a:srgbClr val="800000"/>
    <a:srgbClr val="993300"/>
    <a:srgbClr val="FFCC99"/>
    <a:srgbClr val="66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4395" autoAdjust="0"/>
  </p:normalViewPr>
  <p:slideViewPr>
    <p:cSldViewPr>
      <p:cViewPr varScale="1">
        <p:scale>
          <a:sx n="135" d="100"/>
          <a:sy n="135" d="100"/>
        </p:scale>
        <p:origin x="82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8546" name="Rectangle 2">
            <a:extLst>
              <a:ext uri="{FF2B5EF4-FFF2-40B4-BE49-F238E27FC236}">
                <a16:creationId xmlns:a16="http://schemas.microsoft.com/office/drawing/2014/main" id="{32784803-183A-8D54-1AAD-F9BC310DE4E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ltLang="es-419"/>
          </a:p>
        </p:txBody>
      </p:sp>
      <p:sp>
        <p:nvSpPr>
          <p:cNvPr id="748547" name="Rectangle 3">
            <a:extLst>
              <a:ext uri="{FF2B5EF4-FFF2-40B4-BE49-F238E27FC236}">
                <a16:creationId xmlns:a16="http://schemas.microsoft.com/office/drawing/2014/main" id="{10329113-6141-69EA-ACD1-44EE3E726FD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ltLang="es-419"/>
          </a:p>
        </p:txBody>
      </p:sp>
      <p:sp>
        <p:nvSpPr>
          <p:cNvPr id="748548" name="Rectangle 4">
            <a:extLst>
              <a:ext uri="{FF2B5EF4-FFF2-40B4-BE49-F238E27FC236}">
                <a16:creationId xmlns:a16="http://schemas.microsoft.com/office/drawing/2014/main" id="{C9D205D9-E230-D31D-831B-BB6B7D27D2E4}"/>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48549" name="Rectangle 5">
            <a:extLst>
              <a:ext uri="{FF2B5EF4-FFF2-40B4-BE49-F238E27FC236}">
                <a16:creationId xmlns:a16="http://schemas.microsoft.com/office/drawing/2014/main" id="{E0BD3E77-5D40-BE71-8092-3B692393E49E}"/>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419"/>
              <a:t>Haga clic para modificar el estilo de texto del patrón</a:t>
            </a:r>
          </a:p>
          <a:p>
            <a:pPr lvl="1"/>
            <a:r>
              <a:rPr lang="en-US" altLang="es-419"/>
              <a:t>Segundo nivel</a:t>
            </a:r>
          </a:p>
          <a:p>
            <a:pPr lvl="2"/>
            <a:r>
              <a:rPr lang="en-US" altLang="es-419"/>
              <a:t>Tercer nivel</a:t>
            </a:r>
          </a:p>
          <a:p>
            <a:pPr lvl="3"/>
            <a:r>
              <a:rPr lang="en-US" altLang="es-419"/>
              <a:t>Cuarto nivel</a:t>
            </a:r>
          </a:p>
          <a:p>
            <a:pPr lvl="4"/>
            <a:r>
              <a:rPr lang="en-US" altLang="es-419"/>
              <a:t>Quinto nivel</a:t>
            </a:r>
          </a:p>
        </p:txBody>
      </p:sp>
      <p:sp>
        <p:nvSpPr>
          <p:cNvPr id="748550" name="Rectangle 6">
            <a:extLst>
              <a:ext uri="{FF2B5EF4-FFF2-40B4-BE49-F238E27FC236}">
                <a16:creationId xmlns:a16="http://schemas.microsoft.com/office/drawing/2014/main" id="{CA2E8B4B-2FD1-E849-3782-8ACBE5FE796A}"/>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ltLang="es-419"/>
          </a:p>
        </p:txBody>
      </p:sp>
      <p:sp>
        <p:nvSpPr>
          <p:cNvPr id="748551" name="Rectangle 7">
            <a:extLst>
              <a:ext uri="{FF2B5EF4-FFF2-40B4-BE49-F238E27FC236}">
                <a16:creationId xmlns:a16="http://schemas.microsoft.com/office/drawing/2014/main" id="{4FA930F2-4857-6779-3814-B6CC757A2D7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DEAE8234-85D3-4136-BB47-A130B7DDB5EE}" type="slidenum">
              <a:rPr lang="en-US" altLang="es-419"/>
              <a:pPr/>
              <a:t>‹Nº›</a:t>
            </a:fld>
            <a:endParaRPr lang="en-US" altLang="es-419"/>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CD20B559-7D12-4348-6505-481CA5F0C87D}"/>
              </a:ext>
            </a:extLst>
          </p:cNvPr>
          <p:cNvSpPr>
            <a:spLocks noGrp="1" noChangeArrowheads="1"/>
          </p:cNvSpPr>
          <p:nvPr>
            <p:ph type="ctrTitle"/>
          </p:nvPr>
        </p:nvSpPr>
        <p:spPr>
          <a:xfrm>
            <a:off x="2133600" y="1371600"/>
            <a:ext cx="6477000" cy="1752600"/>
          </a:xfrm>
        </p:spPr>
        <p:txBody>
          <a:bodyPr/>
          <a:lstStyle>
            <a:lvl1pPr>
              <a:defRPr sz="5400"/>
            </a:lvl1pPr>
          </a:lstStyle>
          <a:p>
            <a:pPr lvl="0"/>
            <a:r>
              <a:rPr lang="es-ES" altLang="es-419" noProof="0"/>
              <a:t>Haga clic para modificar el estilo de título del patrón</a:t>
            </a:r>
          </a:p>
        </p:txBody>
      </p:sp>
      <p:sp>
        <p:nvSpPr>
          <p:cNvPr id="174083" name="Rectangle 3">
            <a:extLst>
              <a:ext uri="{FF2B5EF4-FFF2-40B4-BE49-F238E27FC236}">
                <a16:creationId xmlns:a16="http://schemas.microsoft.com/office/drawing/2014/main" id="{2B57F2D4-BFF2-8BC4-5C81-B35887DB764A}"/>
              </a:ext>
            </a:extLst>
          </p:cNvPr>
          <p:cNvSpPr>
            <a:spLocks noGrp="1" noChangeArrowheads="1"/>
          </p:cNvSpPr>
          <p:nvPr>
            <p:ph type="subTitle" idx="1"/>
          </p:nvPr>
        </p:nvSpPr>
        <p:spPr>
          <a:xfrm>
            <a:off x="2133600" y="3733800"/>
            <a:ext cx="6477000" cy="1981200"/>
          </a:xfrm>
        </p:spPr>
        <p:txBody>
          <a:bodyPr/>
          <a:lstStyle>
            <a:lvl1pPr marL="0" indent="0">
              <a:buFont typeface="Wingdings" panose="05000000000000000000" pitchFamily="2" charset="2"/>
              <a:buNone/>
              <a:defRPr/>
            </a:lvl1pPr>
          </a:lstStyle>
          <a:p>
            <a:pPr lvl="0"/>
            <a:r>
              <a:rPr lang="es-ES" altLang="es-419" noProof="0"/>
              <a:t>Haga clic para modificar el estilo de subtítulo del patrón</a:t>
            </a:r>
          </a:p>
        </p:txBody>
      </p:sp>
      <p:sp>
        <p:nvSpPr>
          <p:cNvPr id="174084" name="Rectangle 4">
            <a:extLst>
              <a:ext uri="{FF2B5EF4-FFF2-40B4-BE49-F238E27FC236}">
                <a16:creationId xmlns:a16="http://schemas.microsoft.com/office/drawing/2014/main" id="{E73F82D5-865D-E05C-6D13-065A237E08B2}"/>
              </a:ext>
            </a:extLst>
          </p:cNvPr>
          <p:cNvSpPr>
            <a:spLocks noGrp="1" noChangeArrowheads="1"/>
          </p:cNvSpPr>
          <p:nvPr>
            <p:ph type="dt" sz="half" idx="2"/>
          </p:nvPr>
        </p:nvSpPr>
        <p:spPr>
          <a:xfrm>
            <a:off x="7086600" y="6248400"/>
            <a:ext cx="1524000" cy="457200"/>
          </a:xfrm>
        </p:spPr>
        <p:txBody>
          <a:bodyPr/>
          <a:lstStyle>
            <a:lvl1pPr>
              <a:defRPr/>
            </a:lvl1pPr>
          </a:lstStyle>
          <a:p>
            <a:endParaRPr lang="es-ES" altLang="es-419"/>
          </a:p>
        </p:txBody>
      </p:sp>
      <p:sp>
        <p:nvSpPr>
          <p:cNvPr id="174085" name="Rectangle 5">
            <a:extLst>
              <a:ext uri="{FF2B5EF4-FFF2-40B4-BE49-F238E27FC236}">
                <a16:creationId xmlns:a16="http://schemas.microsoft.com/office/drawing/2014/main" id="{4E1E8BC8-D975-3AC3-033A-F5A21BC84E86}"/>
              </a:ext>
            </a:extLst>
          </p:cNvPr>
          <p:cNvSpPr>
            <a:spLocks noGrp="1" noChangeArrowheads="1"/>
          </p:cNvSpPr>
          <p:nvPr>
            <p:ph type="ftr" sz="quarter" idx="3"/>
          </p:nvPr>
        </p:nvSpPr>
        <p:spPr>
          <a:xfrm>
            <a:off x="3810000" y="6248400"/>
            <a:ext cx="2895600" cy="457200"/>
          </a:xfrm>
        </p:spPr>
        <p:txBody>
          <a:bodyPr/>
          <a:lstStyle>
            <a:lvl1pPr>
              <a:defRPr/>
            </a:lvl1pPr>
          </a:lstStyle>
          <a:p>
            <a:endParaRPr lang="es-ES" altLang="es-419"/>
          </a:p>
        </p:txBody>
      </p:sp>
      <p:sp>
        <p:nvSpPr>
          <p:cNvPr id="174086" name="Rectangle 6">
            <a:extLst>
              <a:ext uri="{FF2B5EF4-FFF2-40B4-BE49-F238E27FC236}">
                <a16:creationId xmlns:a16="http://schemas.microsoft.com/office/drawing/2014/main" id="{3BA59E8D-E937-4188-A12E-85A4BC8ECDB5}"/>
              </a:ext>
            </a:extLst>
          </p:cNvPr>
          <p:cNvSpPr>
            <a:spLocks noGrp="1" noChangeArrowheads="1"/>
          </p:cNvSpPr>
          <p:nvPr>
            <p:ph type="sldNum" sz="quarter" idx="4"/>
          </p:nvPr>
        </p:nvSpPr>
        <p:spPr>
          <a:xfrm>
            <a:off x="2209800" y="6248400"/>
            <a:ext cx="1219200" cy="457200"/>
          </a:xfrm>
        </p:spPr>
        <p:txBody>
          <a:bodyPr/>
          <a:lstStyle>
            <a:lvl1pPr>
              <a:defRPr/>
            </a:lvl1pPr>
          </a:lstStyle>
          <a:p>
            <a:fld id="{CA54E072-E158-40FB-A859-27351FF8E959}" type="slidenum">
              <a:rPr lang="es-ES" altLang="es-419"/>
              <a:pPr/>
              <a:t>‹Nº›</a:t>
            </a:fld>
            <a:endParaRPr lang="es-ES" altLang="es-419"/>
          </a:p>
        </p:txBody>
      </p:sp>
      <p:sp>
        <p:nvSpPr>
          <p:cNvPr id="174088" name="Oval 8">
            <a:extLst>
              <a:ext uri="{FF2B5EF4-FFF2-40B4-BE49-F238E27FC236}">
                <a16:creationId xmlns:a16="http://schemas.microsoft.com/office/drawing/2014/main" id="{861C55D4-06C1-CFA8-B961-968D65645166}"/>
              </a:ext>
            </a:extLst>
          </p:cNvPr>
          <p:cNvSpPr>
            <a:spLocks noChangeArrowheads="1"/>
          </p:cNvSpPr>
          <p:nvPr/>
        </p:nvSpPr>
        <p:spPr bwMode="auto">
          <a:xfrm>
            <a:off x="395288" y="836613"/>
            <a:ext cx="347662" cy="3476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altLang="es-419" sz="2400" b="0">
              <a:solidFill>
                <a:schemeClr val="tx1"/>
              </a:solidFill>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1BB73-E188-82D4-0520-EB234556670C}"/>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FCD594B5-F8CF-5F2E-DA4E-DB30318DE86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01C308DD-FEC6-AFC9-926A-15E27B63E00A}"/>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5E337E19-2E2F-AA68-E00B-22CAC879B5CF}"/>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548440A0-7519-2E5E-8274-399F2B437313}"/>
              </a:ext>
            </a:extLst>
          </p:cNvPr>
          <p:cNvSpPr>
            <a:spLocks noGrp="1"/>
          </p:cNvSpPr>
          <p:nvPr>
            <p:ph type="sldNum" sz="quarter" idx="12"/>
          </p:nvPr>
        </p:nvSpPr>
        <p:spPr/>
        <p:txBody>
          <a:bodyPr/>
          <a:lstStyle>
            <a:lvl1pPr>
              <a:defRPr/>
            </a:lvl1pPr>
          </a:lstStyle>
          <a:p>
            <a:fld id="{E835CA87-1E8C-40F1-A8D1-9C25D5018D04}" type="slidenum">
              <a:rPr lang="es-ES" altLang="es-419"/>
              <a:pPr/>
              <a:t>‹Nº›</a:t>
            </a:fld>
            <a:endParaRPr lang="es-ES" altLang="es-419"/>
          </a:p>
        </p:txBody>
      </p:sp>
    </p:spTree>
    <p:extLst>
      <p:ext uri="{BB962C8B-B14F-4D97-AF65-F5344CB8AC3E}">
        <p14:creationId xmlns:p14="http://schemas.microsoft.com/office/powerpoint/2010/main" val="1105293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9289A55-3EF6-9080-1F75-87F640481377}"/>
              </a:ext>
            </a:extLst>
          </p:cNvPr>
          <p:cNvSpPr>
            <a:spLocks noGrp="1"/>
          </p:cNvSpPr>
          <p:nvPr>
            <p:ph type="title" orient="vert"/>
          </p:nvPr>
        </p:nvSpPr>
        <p:spPr>
          <a:xfrm>
            <a:off x="6781800" y="190500"/>
            <a:ext cx="1752600" cy="5829300"/>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03998066-B564-5BA5-5EFA-38B9EE15539A}"/>
              </a:ext>
            </a:extLst>
          </p:cNvPr>
          <p:cNvSpPr>
            <a:spLocks noGrp="1"/>
          </p:cNvSpPr>
          <p:nvPr>
            <p:ph type="body" orient="vert" idx="1"/>
          </p:nvPr>
        </p:nvSpPr>
        <p:spPr>
          <a:xfrm>
            <a:off x="1524000" y="190500"/>
            <a:ext cx="5105400" cy="58293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1D2C4253-0656-BFF9-E93A-998AD01819BC}"/>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2A01F226-53F8-D7D7-BC41-F187BF7DFFD5}"/>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1F4086F5-BAD2-B782-7F20-B38ED540BDAD}"/>
              </a:ext>
            </a:extLst>
          </p:cNvPr>
          <p:cNvSpPr>
            <a:spLocks noGrp="1"/>
          </p:cNvSpPr>
          <p:nvPr>
            <p:ph type="sldNum" sz="quarter" idx="12"/>
          </p:nvPr>
        </p:nvSpPr>
        <p:spPr/>
        <p:txBody>
          <a:bodyPr/>
          <a:lstStyle>
            <a:lvl1pPr>
              <a:defRPr/>
            </a:lvl1pPr>
          </a:lstStyle>
          <a:p>
            <a:fld id="{E678E2AA-7617-4612-B25E-A0B72EA7C81E}" type="slidenum">
              <a:rPr lang="es-ES" altLang="es-419"/>
              <a:pPr/>
              <a:t>‹Nº›</a:t>
            </a:fld>
            <a:endParaRPr lang="es-ES" altLang="es-419"/>
          </a:p>
        </p:txBody>
      </p:sp>
    </p:spTree>
    <p:extLst>
      <p:ext uri="{BB962C8B-B14F-4D97-AF65-F5344CB8AC3E}">
        <p14:creationId xmlns:p14="http://schemas.microsoft.com/office/powerpoint/2010/main" val="177696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BF93B9-EF77-9909-E07D-180F47E02FB5}"/>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82BDE1EC-0B4C-74F6-63F0-FBC3812BD18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5E779699-C41E-5500-54D2-1D08ABE1FEB2}"/>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79F8F3E8-6EA4-0B17-1962-22D4EA825572}"/>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7A09D8B6-1B6A-8C0C-43FD-D61067287287}"/>
              </a:ext>
            </a:extLst>
          </p:cNvPr>
          <p:cNvSpPr>
            <a:spLocks noGrp="1"/>
          </p:cNvSpPr>
          <p:nvPr>
            <p:ph type="sldNum" sz="quarter" idx="12"/>
          </p:nvPr>
        </p:nvSpPr>
        <p:spPr/>
        <p:txBody>
          <a:bodyPr/>
          <a:lstStyle>
            <a:lvl1pPr>
              <a:defRPr/>
            </a:lvl1pPr>
          </a:lstStyle>
          <a:p>
            <a:fld id="{99E714BD-4B72-4911-A09D-089B6ED5B7D5}" type="slidenum">
              <a:rPr lang="es-ES" altLang="es-419"/>
              <a:pPr/>
              <a:t>‹Nº›</a:t>
            </a:fld>
            <a:endParaRPr lang="es-ES" altLang="es-419"/>
          </a:p>
        </p:txBody>
      </p:sp>
    </p:spTree>
    <p:extLst>
      <p:ext uri="{BB962C8B-B14F-4D97-AF65-F5344CB8AC3E}">
        <p14:creationId xmlns:p14="http://schemas.microsoft.com/office/powerpoint/2010/main" val="402272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338B52-073D-3C67-5E17-14820A80D3C8}"/>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6466DFFB-0303-740F-847B-C12F6B15D77B}"/>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DA71BBC-3C45-0144-421C-D1F8D0E6E2A0}"/>
              </a:ext>
            </a:extLst>
          </p:cNvPr>
          <p:cNvSpPr>
            <a:spLocks noGrp="1"/>
          </p:cNvSpPr>
          <p:nvPr>
            <p:ph type="dt" sz="half" idx="10"/>
          </p:nvPr>
        </p:nvSpPr>
        <p:spPr/>
        <p:txBody>
          <a:bodyPr/>
          <a:lstStyle>
            <a:lvl1pPr>
              <a:defRPr/>
            </a:lvl1pPr>
          </a:lstStyle>
          <a:p>
            <a:endParaRPr lang="es-ES" altLang="es-419"/>
          </a:p>
        </p:txBody>
      </p:sp>
      <p:sp>
        <p:nvSpPr>
          <p:cNvPr id="5" name="Marcador de pie de página 4">
            <a:extLst>
              <a:ext uri="{FF2B5EF4-FFF2-40B4-BE49-F238E27FC236}">
                <a16:creationId xmlns:a16="http://schemas.microsoft.com/office/drawing/2014/main" id="{387262F3-53FC-D032-2902-88FC1050FF08}"/>
              </a:ext>
            </a:extLst>
          </p:cNvPr>
          <p:cNvSpPr>
            <a:spLocks noGrp="1"/>
          </p:cNvSpPr>
          <p:nvPr>
            <p:ph type="ftr" sz="quarter" idx="11"/>
          </p:nvPr>
        </p:nvSpPr>
        <p:spPr/>
        <p:txBody>
          <a:bodyPr/>
          <a:lstStyle>
            <a:lvl1pPr>
              <a:defRPr/>
            </a:lvl1pPr>
          </a:lstStyle>
          <a:p>
            <a:endParaRPr lang="es-ES" altLang="es-419"/>
          </a:p>
        </p:txBody>
      </p:sp>
      <p:sp>
        <p:nvSpPr>
          <p:cNvPr id="6" name="Marcador de número de diapositiva 5">
            <a:extLst>
              <a:ext uri="{FF2B5EF4-FFF2-40B4-BE49-F238E27FC236}">
                <a16:creationId xmlns:a16="http://schemas.microsoft.com/office/drawing/2014/main" id="{C4084B0B-51F6-7FCD-806C-09CF089E070E}"/>
              </a:ext>
            </a:extLst>
          </p:cNvPr>
          <p:cNvSpPr>
            <a:spLocks noGrp="1"/>
          </p:cNvSpPr>
          <p:nvPr>
            <p:ph type="sldNum" sz="quarter" idx="12"/>
          </p:nvPr>
        </p:nvSpPr>
        <p:spPr/>
        <p:txBody>
          <a:bodyPr/>
          <a:lstStyle>
            <a:lvl1pPr>
              <a:defRPr/>
            </a:lvl1pPr>
          </a:lstStyle>
          <a:p>
            <a:fld id="{664AA3DD-3992-4885-AD00-8EC120EAEB90}" type="slidenum">
              <a:rPr lang="es-ES" altLang="es-419"/>
              <a:pPr/>
              <a:t>‹Nº›</a:t>
            </a:fld>
            <a:endParaRPr lang="es-ES" altLang="es-419"/>
          </a:p>
        </p:txBody>
      </p:sp>
    </p:spTree>
    <p:extLst>
      <p:ext uri="{BB962C8B-B14F-4D97-AF65-F5344CB8AC3E}">
        <p14:creationId xmlns:p14="http://schemas.microsoft.com/office/powerpoint/2010/main" val="256812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98A176-C257-0C9D-F190-3113DE0F7506}"/>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94595EA6-9B6C-3650-6AD5-6E6072BE19D8}"/>
              </a:ext>
            </a:extLst>
          </p:cNvPr>
          <p:cNvSpPr>
            <a:spLocks noGrp="1"/>
          </p:cNvSpPr>
          <p:nvPr>
            <p:ph sz="half" idx="1"/>
          </p:nvPr>
        </p:nvSpPr>
        <p:spPr>
          <a:xfrm>
            <a:off x="15240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B5F6C226-0B63-85F9-DAAF-9A84AFD3C854}"/>
              </a:ext>
            </a:extLst>
          </p:cNvPr>
          <p:cNvSpPr>
            <a:spLocks noGrp="1"/>
          </p:cNvSpPr>
          <p:nvPr>
            <p:ph sz="half" idx="2"/>
          </p:nvPr>
        </p:nvSpPr>
        <p:spPr>
          <a:xfrm>
            <a:off x="5105400" y="1905000"/>
            <a:ext cx="3429000" cy="4114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C6F70F7E-1B83-CE4C-2F69-6B1AF6FA908E}"/>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EB5607DA-DAC6-435F-F47B-DB7DD1F4A3F2}"/>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96A4BE5A-8B4B-7690-42C8-3B83BF545088}"/>
              </a:ext>
            </a:extLst>
          </p:cNvPr>
          <p:cNvSpPr>
            <a:spLocks noGrp="1"/>
          </p:cNvSpPr>
          <p:nvPr>
            <p:ph type="sldNum" sz="quarter" idx="12"/>
          </p:nvPr>
        </p:nvSpPr>
        <p:spPr/>
        <p:txBody>
          <a:bodyPr/>
          <a:lstStyle>
            <a:lvl1pPr>
              <a:defRPr/>
            </a:lvl1pPr>
          </a:lstStyle>
          <a:p>
            <a:fld id="{BA6823CA-FE99-4802-B260-2F57EADC809F}" type="slidenum">
              <a:rPr lang="es-ES" altLang="es-419"/>
              <a:pPr/>
              <a:t>‹Nº›</a:t>
            </a:fld>
            <a:endParaRPr lang="es-ES" altLang="es-419"/>
          </a:p>
        </p:txBody>
      </p:sp>
    </p:spTree>
    <p:extLst>
      <p:ext uri="{BB962C8B-B14F-4D97-AF65-F5344CB8AC3E}">
        <p14:creationId xmlns:p14="http://schemas.microsoft.com/office/powerpoint/2010/main" val="350579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B42FA1-B824-F560-7E1D-D47F4EA47B0E}"/>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E12AB63F-4587-8501-D0EB-78E78FD6C06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BA4D13C-5B35-6482-3883-D3A38873CADE}"/>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91958D7B-4DAC-AF46-AC92-0EAFE9702FA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A326C8-D898-5870-2CE5-59A77A6EBF83}"/>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D6E62818-3703-2711-850A-982A8231D3FE}"/>
              </a:ext>
            </a:extLst>
          </p:cNvPr>
          <p:cNvSpPr>
            <a:spLocks noGrp="1"/>
          </p:cNvSpPr>
          <p:nvPr>
            <p:ph type="dt" sz="half" idx="10"/>
          </p:nvPr>
        </p:nvSpPr>
        <p:spPr/>
        <p:txBody>
          <a:bodyPr/>
          <a:lstStyle>
            <a:lvl1pPr>
              <a:defRPr/>
            </a:lvl1pPr>
          </a:lstStyle>
          <a:p>
            <a:endParaRPr lang="es-ES" altLang="es-419"/>
          </a:p>
        </p:txBody>
      </p:sp>
      <p:sp>
        <p:nvSpPr>
          <p:cNvPr id="8" name="Marcador de pie de página 7">
            <a:extLst>
              <a:ext uri="{FF2B5EF4-FFF2-40B4-BE49-F238E27FC236}">
                <a16:creationId xmlns:a16="http://schemas.microsoft.com/office/drawing/2014/main" id="{3FE94442-C719-FF18-DBC8-EF4F184369DD}"/>
              </a:ext>
            </a:extLst>
          </p:cNvPr>
          <p:cNvSpPr>
            <a:spLocks noGrp="1"/>
          </p:cNvSpPr>
          <p:nvPr>
            <p:ph type="ftr" sz="quarter" idx="11"/>
          </p:nvPr>
        </p:nvSpPr>
        <p:spPr/>
        <p:txBody>
          <a:bodyPr/>
          <a:lstStyle>
            <a:lvl1pPr>
              <a:defRPr/>
            </a:lvl1pPr>
          </a:lstStyle>
          <a:p>
            <a:endParaRPr lang="es-ES" altLang="es-419"/>
          </a:p>
        </p:txBody>
      </p:sp>
      <p:sp>
        <p:nvSpPr>
          <p:cNvPr id="9" name="Marcador de número de diapositiva 8">
            <a:extLst>
              <a:ext uri="{FF2B5EF4-FFF2-40B4-BE49-F238E27FC236}">
                <a16:creationId xmlns:a16="http://schemas.microsoft.com/office/drawing/2014/main" id="{A20D6E07-CC70-F52E-A065-B83A7D3A6462}"/>
              </a:ext>
            </a:extLst>
          </p:cNvPr>
          <p:cNvSpPr>
            <a:spLocks noGrp="1"/>
          </p:cNvSpPr>
          <p:nvPr>
            <p:ph type="sldNum" sz="quarter" idx="12"/>
          </p:nvPr>
        </p:nvSpPr>
        <p:spPr/>
        <p:txBody>
          <a:bodyPr/>
          <a:lstStyle>
            <a:lvl1pPr>
              <a:defRPr/>
            </a:lvl1pPr>
          </a:lstStyle>
          <a:p>
            <a:fld id="{35ECBFBB-1950-4A95-8594-D4AB25557A7D}" type="slidenum">
              <a:rPr lang="es-ES" altLang="es-419"/>
              <a:pPr/>
              <a:t>‹Nº›</a:t>
            </a:fld>
            <a:endParaRPr lang="es-ES" altLang="es-419"/>
          </a:p>
        </p:txBody>
      </p:sp>
    </p:spTree>
    <p:extLst>
      <p:ext uri="{BB962C8B-B14F-4D97-AF65-F5344CB8AC3E}">
        <p14:creationId xmlns:p14="http://schemas.microsoft.com/office/powerpoint/2010/main" val="368252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BF6BEE-838D-C4D2-6295-729158EEBA07}"/>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AF8F7125-EDED-7DC5-6305-AE2CE2263987}"/>
              </a:ext>
            </a:extLst>
          </p:cNvPr>
          <p:cNvSpPr>
            <a:spLocks noGrp="1"/>
          </p:cNvSpPr>
          <p:nvPr>
            <p:ph type="dt" sz="half" idx="10"/>
          </p:nvPr>
        </p:nvSpPr>
        <p:spPr/>
        <p:txBody>
          <a:bodyPr/>
          <a:lstStyle>
            <a:lvl1pPr>
              <a:defRPr/>
            </a:lvl1pPr>
          </a:lstStyle>
          <a:p>
            <a:endParaRPr lang="es-ES" altLang="es-419"/>
          </a:p>
        </p:txBody>
      </p:sp>
      <p:sp>
        <p:nvSpPr>
          <p:cNvPr id="4" name="Marcador de pie de página 3">
            <a:extLst>
              <a:ext uri="{FF2B5EF4-FFF2-40B4-BE49-F238E27FC236}">
                <a16:creationId xmlns:a16="http://schemas.microsoft.com/office/drawing/2014/main" id="{BBB632BE-6757-FEB1-9ADB-BE0C5B1A169E}"/>
              </a:ext>
            </a:extLst>
          </p:cNvPr>
          <p:cNvSpPr>
            <a:spLocks noGrp="1"/>
          </p:cNvSpPr>
          <p:nvPr>
            <p:ph type="ftr" sz="quarter" idx="11"/>
          </p:nvPr>
        </p:nvSpPr>
        <p:spPr/>
        <p:txBody>
          <a:bodyPr/>
          <a:lstStyle>
            <a:lvl1pPr>
              <a:defRPr/>
            </a:lvl1pPr>
          </a:lstStyle>
          <a:p>
            <a:endParaRPr lang="es-ES" altLang="es-419"/>
          </a:p>
        </p:txBody>
      </p:sp>
      <p:sp>
        <p:nvSpPr>
          <p:cNvPr id="5" name="Marcador de número de diapositiva 4">
            <a:extLst>
              <a:ext uri="{FF2B5EF4-FFF2-40B4-BE49-F238E27FC236}">
                <a16:creationId xmlns:a16="http://schemas.microsoft.com/office/drawing/2014/main" id="{13FD9E82-7680-A7EE-D83E-858FF4533957}"/>
              </a:ext>
            </a:extLst>
          </p:cNvPr>
          <p:cNvSpPr>
            <a:spLocks noGrp="1"/>
          </p:cNvSpPr>
          <p:nvPr>
            <p:ph type="sldNum" sz="quarter" idx="12"/>
          </p:nvPr>
        </p:nvSpPr>
        <p:spPr/>
        <p:txBody>
          <a:bodyPr/>
          <a:lstStyle>
            <a:lvl1pPr>
              <a:defRPr/>
            </a:lvl1pPr>
          </a:lstStyle>
          <a:p>
            <a:fld id="{A2476BA6-820F-43D7-92A4-E393CD4A4EB9}" type="slidenum">
              <a:rPr lang="es-ES" altLang="es-419"/>
              <a:pPr/>
              <a:t>‹Nº›</a:t>
            </a:fld>
            <a:endParaRPr lang="es-ES" altLang="es-419"/>
          </a:p>
        </p:txBody>
      </p:sp>
    </p:spTree>
    <p:extLst>
      <p:ext uri="{BB962C8B-B14F-4D97-AF65-F5344CB8AC3E}">
        <p14:creationId xmlns:p14="http://schemas.microsoft.com/office/powerpoint/2010/main" val="151456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0B0DD5-A412-2280-34A3-0D2584CD9298}"/>
              </a:ext>
            </a:extLst>
          </p:cNvPr>
          <p:cNvSpPr>
            <a:spLocks noGrp="1"/>
          </p:cNvSpPr>
          <p:nvPr>
            <p:ph type="dt" sz="half" idx="10"/>
          </p:nvPr>
        </p:nvSpPr>
        <p:spPr/>
        <p:txBody>
          <a:bodyPr/>
          <a:lstStyle>
            <a:lvl1pPr>
              <a:defRPr/>
            </a:lvl1pPr>
          </a:lstStyle>
          <a:p>
            <a:endParaRPr lang="es-ES" altLang="es-419"/>
          </a:p>
        </p:txBody>
      </p:sp>
      <p:sp>
        <p:nvSpPr>
          <p:cNvPr id="3" name="Marcador de pie de página 2">
            <a:extLst>
              <a:ext uri="{FF2B5EF4-FFF2-40B4-BE49-F238E27FC236}">
                <a16:creationId xmlns:a16="http://schemas.microsoft.com/office/drawing/2014/main" id="{D982C8AD-4125-815E-9242-F8257E96776D}"/>
              </a:ext>
            </a:extLst>
          </p:cNvPr>
          <p:cNvSpPr>
            <a:spLocks noGrp="1"/>
          </p:cNvSpPr>
          <p:nvPr>
            <p:ph type="ftr" sz="quarter" idx="11"/>
          </p:nvPr>
        </p:nvSpPr>
        <p:spPr/>
        <p:txBody>
          <a:bodyPr/>
          <a:lstStyle>
            <a:lvl1pPr>
              <a:defRPr/>
            </a:lvl1pPr>
          </a:lstStyle>
          <a:p>
            <a:endParaRPr lang="es-ES" altLang="es-419"/>
          </a:p>
        </p:txBody>
      </p:sp>
      <p:sp>
        <p:nvSpPr>
          <p:cNvPr id="4" name="Marcador de número de diapositiva 3">
            <a:extLst>
              <a:ext uri="{FF2B5EF4-FFF2-40B4-BE49-F238E27FC236}">
                <a16:creationId xmlns:a16="http://schemas.microsoft.com/office/drawing/2014/main" id="{764EBE53-B644-EA56-E16B-09BC54BFF342}"/>
              </a:ext>
            </a:extLst>
          </p:cNvPr>
          <p:cNvSpPr>
            <a:spLocks noGrp="1"/>
          </p:cNvSpPr>
          <p:nvPr>
            <p:ph type="sldNum" sz="quarter" idx="12"/>
          </p:nvPr>
        </p:nvSpPr>
        <p:spPr/>
        <p:txBody>
          <a:bodyPr/>
          <a:lstStyle>
            <a:lvl1pPr>
              <a:defRPr/>
            </a:lvl1pPr>
          </a:lstStyle>
          <a:p>
            <a:fld id="{D58DA83D-43D6-4C73-816A-8325E83DFC27}" type="slidenum">
              <a:rPr lang="es-ES" altLang="es-419"/>
              <a:pPr/>
              <a:t>‹Nº›</a:t>
            </a:fld>
            <a:endParaRPr lang="es-ES" altLang="es-419"/>
          </a:p>
        </p:txBody>
      </p:sp>
    </p:spTree>
    <p:extLst>
      <p:ext uri="{BB962C8B-B14F-4D97-AF65-F5344CB8AC3E}">
        <p14:creationId xmlns:p14="http://schemas.microsoft.com/office/powerpoint/2010/main" val="181576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0325F2-3C44-C1A4-7528-795BBB9D5FC4}"/>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D78F6C5D-3DB0-FC89-CABE-D9468912C76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50E478A8-DBAE-BFE7-EAC5-CE444F816EF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5196130-842E-01AC-276F-0904271C3884}"/>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2D4ADD5D-716D-0F42-885C-24339BFA8AB2}"/>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964187EF-80A7-F51A-01A6-864CBD3A165C}"/>
              </a:ext>
            </a:extLst>
          </p:cNvPr>
          <p:cNvSpPr>
            <a:spLocks noGrp="1"/>
          </p:cNvSpPr>
          <p:nvPr>
            <p:ph type="sldNum" sz="quarter" idx="12"/>
          </p:nvPr>
        </p:nvSpPr>
        <p:spPr/>
        <p:txBody>
          <a:bodyPr/>
          <a:lstStyle>
            <a:lvl1pPr>
              <a:defRPr/>
            </a:lvl1pPr>
          </a:lstStyle>
          <a:p>
            <a:fld id="{96D06D80-1130-45F5-9BDD-52E8A1E0F09D}" type="slidenum">
              <a:rPr lang="es-ES" altLang="es-419"/>
              <a:pPr/>
              <a:t>‹Nº›</a:t>
            </a:fld>
            <a:endParaRPr lang="es-ES" altLang="es-419"/>
          </a:p>
        </p:txBody>
      </p:sp>
    </p:spTree>
    <p:extLst>
      <p:ext uri="{BB962C8B-B14F-4D97-AF65-F5344CB8AC3E}">
        <p14:creationId xmlns:p14="http://schemas.microsoft.com/office/powerpoint/2010/main" val="968988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842260-A323-03F9-2F9D-187CA16429A6}"/>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D8B3D7EF-0AC9-0605-7ACE-BF0CCA03A57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419"/>
          </a:p>
        </p:txBody>
      </p:sp>
      <p:sp>
        <p:nvSpPr>
          <p:cNvPr id="4" name="Marcador de texto 3">
            <a:extLst>
              <a:ext uri="{FF2B5EF4-FFF2-40B4-BE49-F238E27FC236}">
                <a16:creationId xmlns:a16="http://schemas.microsoft.com/office/drawing/2014/main" id="{403D9EB9-E42C-B1E6-DC64-D78DE9F7B0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55AB5D-865D-C38E-FE49-11F8DA10F50A}"/>
              </a:ext>
            </a:extLst>
          </p:cNvPr>
          <p:cNvSpPr>
            <a:spLocks noGrp="1"/>
          </p:cNvSpPr>
          <p:nvPr>
            <p:ph type="dt" sz="half" idx="10"/>
          </p:nvPr>
        </p:nvSpPr>
        <p:spPr/>
        <p:txBody>
          <a:bodyPr/>
          <a:lstStyle>
            <a:lvl1pPr>
              <a:defRPr/>
            </a:lvl1pPr>
          </a:lstStyle>
          <a:p>
            <a:endParaRPr lang="es-ES" altLang="es-419"/>
          </a:p>
        </p:txBody>
      </p:sp>
      <p:sp>
        <p:nvSpPr>
          <p:cNvPr id="6" name="Marcador de pie de página 5">
            <a:extLst>
              <a:ext uri="{FF2B5EF4-FFF2-40B4-BE49-F238E27FC236}">
                <a16:creationId xmlns:a16="http://schemas.microsoft.com/office/drawing/2014/main" id="{312FD995-19D3-7B1D-82CC-1C720C7A387B}"/>
              </a:ext>
            </a:extLst>
          </p:cNvPr>
          <p:cNvSpPr>
            <a:spLocks noGrp="1"/>
          </p:cNvSpPr>
          <p:nvPr>
            <p:ph type="ftr" sz="quarter" idx="11"/>
          </p:nvPr>
        </p:nvSpPr>
        <p:spPr/>
        <p:txBody>
          <a:bodyPr/>
          <a:lstStyle>
            <a:lvl1pPr>
              <a:defRPr/>
            </a:lvl1pPr>
          </a:lstStyle>
          <a:p>
            <a:endParaRPr lang="es-ES" altLang="es-419"/>
          </a:p>
        </p:txBody>
      </p:sp>
      <p:sp>
        <p:nvSpPr>
          <p:cNvPr id="7" name="Marcador de número de diapositiva 6">
            <a:extLst>
              <a:ext uri="{FF2B5EF4-FFF2-40B4-BE49-F238E27FC236}">
                <a16:creationId xmlns:a16="http://schemas.microsoft.com/office/drawing/2014/main" id="{555D80C9-9FC9-D727-A2E6-41F9E0B3D633}"/>
              </a:ext>
            </a:extLst>
          </p:cNvPr>
          <p:cNvSpPr>
            <a:spLocks noGrp="1"/>
          </p:cNvSpPr>
          <p:nvPr>
            <p:ph type="sldNum" sz="quarter" idx="12"/>
          </p:nvPr>
        </p:nvSpPr>
        <p:spPr/>
        <p:txBody>
          <a:bodyPr/>
          <a:lstStyle>
            <a:lvl1pPr>
              <a:defRPr/>
            </a:lvl1pPr>
          </a:lstStyle>
          <a:p>
            <a:fld id="{CE43639E-34F1-4D68-9DE7-801D0C10E63B}" type="slidenum">
              <a:rPr lang="es-ES" altLang="es-419"/>
              <a:pPr/>
              <a:t>‹Nº›</a:t>
            </a:fld>
            <a:endParaRPr lang="es-ES" altLang="es-419"/>
          </a:p>
        </p:txBody>
      </p:sp>
    </p:spTree>
    <p:extLst>
      <p:ext uri="{BB962C8B-B14F-4D97-AF65-F5344CB8AC3E}">
        <p14:creationId xmlns:p14="http://schemas.microsoft.com/office/powerpoint/2010/main" val="1123453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57690945-CB98-CABE-DF57-0A2B1979DF26}"/>
              </a:ext>
            </a:extLst>
          </p:cNvPr>
          <p:cNvSpPr>
            <a:spLocks noGrp="1" noChangeArrowheads="1"/>
          </p:cNvSpPr>
          <p:nvPr>
            <p:ph type="title"/>
          </p:nvPr>
        </p:nvSpPr>
        <p:spPr bwMode="auto">
          <a:xfrm>
            <a:off x="1524000" y="190500"/>
            <a:ext cx="70104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419"/>
              <a:t>Haga clic para cambiar el estilo de título	</a:t>
            </a:r>
          </a:p>
        </p:txBody>
      </p:sp>
      <p:sp>
        <p:nvSpPr>
          <p:cNvPr id="173059" name="Rectangle 3">
            <a:extLst>
              <a:ext uri="{FF2B5EF4-FFF2-40B4-BE49-F238E27FC236}">
                <a16:creationId xmlns:a16="http://schemas.microsoft.com/office/drawing/2014/main" id="{A6BA8359-759C-61E5-811A-8A2C0155BDFE}"/>
              </a:ext>
            </a:extLst>
          </p:cNvPr>
          <p:cNvSpPr>
            <a:spLocks noGrp="1" noChangeArrowheads="1"/>
          </p:cNvSpPr>
          <p:nvPr>
            <p:ph type="body" idx="1"/>
          </p:nvPr>
        </p:nvSpPr>
        <p:spPr bwMode="auto">
          <a:xfrm>
            <a:off x="1524000" y="1905000"/>
            <a:ext cx="701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419"/>
              <a:t>Haga clic para modificar el estilo de texto del patrón</a:t>
            </a:r>
          </a:p>
          <a:p>
            <a:pPr lvl="1"/>
            <a:r>
              <a:rPr lang="es-ES" altLang="es-419"/>
              <a:t>Segundo nivel</a:t>
            </a:r>
          </a:p>
          <a:p>
            <a:pPr lvl="2"/>
            <a:r>
              <a:rPr lang="es-ES" altLang="es-419"/>
              <a:t>Tercer nivel</a:t>
            </a:r>
          </a:p>
          <a:p>
            <a:pPr lvl="3"/>
            <a:r>
              <a:rPr lang="es-ES" altLang="es-419"/>
              <a:t>Cuarto nivel</a:t>
            </a:r>
          </a:p>
          <a:p>
            <a:pPr lvl="4"/>
            <a:r>
              <a:rPr lang="es-ES" altLang="es-419"/>
              <a:t>Quinto nivel</a:t>
            </a:r>
          </a:p>
        </p:txBody>
      </p:sp>
      <p:sp>
        <p:nvSpPr>
          <p:cNvPr id="173060" name="Rectangle 4">
            <a:extLst>
              <a:ext uri="{FF2B5EF4-FFF2-40B4-BE49-F238E27FC236}">
                <a16:creationId xmlns:a16="http://schemas.microsoft.com/office/drawing/2014/main" id="{E689BA48-48FB-7882-FDAF-DF7612D9ABC3}"/>
              </a:ext>
            </a:extLst>
          </p:cNvPr>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chemeClr val="tx1"/>
                </a:solidFill>
              </a:defRPr>
            </a:lvl1pPr>
          </a:lstStyle>
          <a:p>
            <a:endParaRPr lang="es-ES" altLang="es-419"/>
          </a:p>
        </p:txBody>
      </p:sp>
      <p:sp>
        <p:nvSpPr>
          <p:cNvPr id="173061" name="Rectangle 5">
            <a:extLst>
              <a:ext uri="{FF2B5EF4-FFF2-40B4-BE49-F238E27FC236}">
                <a16:creationId xmlns:a16="http://schemas.microsoft.com/office/drawing/2014/main" id="{8FF19AEF-7497-1DAF-2845-37BD1E97C40E}"/>
              </a:ext>
            </a:extLst>
          </p:cNvPr>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chemeClr val="tx1"/>
                </a:solidFill>
              </a:defRPr>
            </a:lvl1pPr>
          </a:lstStyle>
          <a:p>
            <a:endParaRPr lang="es-ES" altLang="es-419"/>
          </a:p>
        </p:txBody>
      </p:sp>
      <p:sp>
        <p:nvSpPr>
          <p:cNvPr id="173062" name="Rectangle 6">
            <a:extLst>
              <a:ext uri="{FF2B5EF4-FFF2-40B4-BE49-F238E27FC236}">
                <a16:creationId xmlns:a16="http://schemas.microsoft.com/office/drawing/2014/main" id="{C0FCA64B-BC7A-49E2-4AC0-19B868AAF9EB}"/>
              </a:ext>
            </a:extLst>
          </p:cNvPr>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fld id="{CA3E6DBD-2162-4908-AA02-32F0D1626F6C}" type="slidenum">
              <a:rPr lang="es-ES" altLang="es-419"/>
              <a:pPr/>
              <a:t>‹Nº›</a:t>
            </a:fld>
            <a:endParaRPr lang="es-ES" altLang="es-419"/>
          </a:p>
        </p:txBody>
      </p:sp>
      <p:sp>
        <p:nvSpPr>
          <p:cNvPr id="173064" name="Oval 8">
            <a:extLst>
              <a:ext uri="{FF2B5EF4-FFF2-40B4-BE49-F238E27FC236}">
                <a16:creationId xmlns:a16="http://schemas.microsoft.com/office/drawing/2014/main" id="{917612E6-44A6-D365-AC48-2ACC5C0721CA}"/>
              </a:ext>
            </a:extLst>
          </p:cNvPr>
          <p:cNvSpPr>
            <a:spLocks noChangeArrowheads="1"/>
          </p:cNvSpPr>
          <p:nvPr/>
        </p:nvSpPr>
        <p:spPr bwMode="auto">
          <a:xfrm>
            <a:off x="152400" y="838200"/>
            <a:ext cx="228600" cy="2286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MX" altLang="es-419" sz="2400" b="0">
              <a:solidFill>
                <a:schemeClr val="tx1"/>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rtl="0" eaLnBrk="1" fontAlgn="base" hangingPunct="1">
        <a:spcBef>
          <a:spcPct val="0"/>
        </a:spcBef>
        <a:spcAft>
          <a:spcPct val="0"/>
        </a:spcAft>
        <a:defRPr sz="4200" kern="1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Arial" panose="020B0604020202020204" pitchFamily="34" charset="0"/>
        </a:defRPr>
      </a:lvl2pPr>
      <a:lvl3pPr algn="l" rtl="0" eaLnBrk="1" fontAlgn="base" hangingPunct="1">
        <a:spcBef>
          <a:spcPct val="0"/>
        </a:spcBef>
        <a:spcAft>
          <a:spcPct val="0"/>
        </a:spcAft>
        <a:defRPr sz="4200">
          <a:solidFill>
            <a:schemeClr val="tx2"/>
          </a:solidFill>
          <a:latin typeface="Arial" panose="020B0604020202020204" pitchFamily="34" charset="0"/>
        </a:defRPr>
      </a:lvl3pPr>
      <a:lvl4pPr algn="l" rtl="0" eaLnBrk="1" fontAlgn="base" hangingPunct="1">
        <a:spcBef>
          <a:spcPct val="0"/>
        </a:spcBef>
        <a:spcAft>
          <a:spcPct val="0"/>
        </a:spcAft>
        <a:defRPr sz="4200">
          <a:solidFill>
            <a:schemeClr val="tx2"/>
          </a:solidFill>
          <a:latin typeface="Arial" panose="020B0604020202020204" pitchFamily="34" charset="0"/>
        </a:defRPr>
      </a:lvl4pPr>
      <a:lvl5pPr algn="l" rtl="0" eaLnBrk="1" fontAlgn="base" hangingPunct="1">
        <a:spcBef>
          <a:spcPct val="0"/>
        </a:spcBef>
        <a:spcAft>
          <a:spcPct val="0"/>
        </a:spcAft>
        <a:defRPr sz="4200">
          <a:solidFill>
            <a:schemeClr val="tx2"/>
          </a:solidFill>
          <a:latin typeface="Arial" panose="020B0604020202020204" pitchFamily="34" charset="0"/>
        </a:defRPr>
      </a:lvl5pPr>
      <a:lvl6pPr marL="457200" algn="l" rtl="0" eaLnBrk="1" fontAlgn="base" hangingPunct="1">
        <a:spcBef>
          <a:spcPct val="0"/>
        </a:spcBef>
        <a:spcAft>
          <a:spcPct val="0"/>
        </a:spcAft>
        <a:defRPr sz="4200">
          <a:solidFill>
            <a:schemeClr val="tx2"/>
          </a:solidFill>
          <a:latin typeface="Arial" panose="020B0604020202020204" pitchFamily="34" charset="0"/>
        </a:defRPr>
      </a:lvl6pPr>
      <a:lvl7pPr marL="914400" algn="l" rtl="0" eaLnBrk="1" fontAlgn="base" hangingPunct="1">
        <a:spcBef>
          <a:spcPct val="0"/>
        </a:spcBef>
        <a:spcAft>
          <a:spcPct val="0"/>
        </a:spcAft>
        <a:defRPr sz="4200">
          <a:solidFill>
            <a:schemeClr val="tx2"/>
          </a:solidFill>
          <a:latin typeface="Arial" panose="020B0604020202020204" pitchFamily="34" charset="0"/>
        </a:defRPr>
      </a:lvl7pPr>
      <a:lvl8pPr marL="1371600" algn="l" rtl="0" eaLnBrk="1" fontAlgn="base" hangingPunct="1">
        <a:spcBef>
          <a:spcPct val="0"/>
        </a:spcBef>
        <a:spcAft>
          <a:spcPct val="0"/>
        </a:spcAft>
        <a:defRPr sz="4200">
          <a:solidFill>
            <a:schemeClr val="tx2"/>
          </a:solidFill>
          <a:latin typeface="Arial" panose="020B0604020202020204" pitchFamily="34" charset="0"/>
        </a:defRPr>
      </a:lvl8pPr>
      <a:lvl9pPr marL="1828800" algn="l" rtl="0" eaLnBrk="1" fontAlgn="base" hangingPunct="1">
        <a:spcBef>
          <a:spcPct val="0"/>
        </a:spcBef>
        <a:spcAft>
          <a:spcPct val="0"/>
        </a:spcAft>
        <a:defRPr sz="42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lr>
          <a:schemeClr val="tx1"/>
        </a:buClr>
        <a:buSzPct val="70000"/>
        <a:buFont typeface="Wingdings" panose="05000000000000000000" pitchFamily="2" charset="2"/>
        <a:buChar char="¢"/>
        <a:defRPr sz="3000" kern="1200">
          <a:solidFill>
            <a:schemeClr val="tx2"/>
          </a:solidFill>
          <a:latin typeface="+mn-lt"/>
          <a:ea typeface="+mn-ea"/>
          <a:cs typeface="+mn-cs"/>
        </a:defRPr>
      </a:lvl1pPr>
      <a:lvl2pPr marL="742950" indent="-285750" algn="l" rtl="0" eaLnBrk="1" fontAlgn="base" hangingPunct="1">
        <a:spcBef>
          <a:spcPct val="20000"/>
        </a:spcBef>
        <a:spcAft>
          <a:spcPct val="0"/>
        </a:spcAft>
        <a:buClr>
          <a:schemeClr val="accent1"/>
        </a:buClr>
        <a:buSzPct val="75000"/>
        <a:buFont typeface="Wingdings" panose="05000000000000000000" pitchFamily="2" charset="2"/>
        <a:buChar char="l"/>
        <a:defRPr sz="2800" kern="1200">
          <a:solidFill>
            <a:schemeClr val="tx2"/>
          </a:solidFill>
          <a:latin typeface="+mn-lt"/>
          <a:ea typeface="+mn-ea"/>
          <a:cs typeface="+mn-cs"/>
        </a:defRPr>
      </a:lvl2pPr>
      <a:lvl3pPr marL="1143000" indent="-228600" algn="l" rtl="0" eaLnBrk="1" fontAlgn="base" hangingPunct="1">
        <a:spcBef>
          <a:spcPct val="20000"/>
        </a:spcBef>
        <a:spcAft>
          <a:spcPct val="0"/>
        </a:spcAft>
        <a:buClr>
          <a:schemeClr val="accent2"/>
        </a:buClr>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lr>
          <a:schemeClr val="tx1"/>
        </a:buClr>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890" name="WordArt 18">
            <a:extLst>
              <a:ext uri="{FF2B5EF4-FFF2-40B4-BE49-F238E27FC236}">
                <a16:creationId xmlns:a16="http://schemas.microsoft.com/office/drawing/2014/main" id="{180FC45F-F557-6A32-3A03-1D081C2D65BF}"/>
              </a:ext>
            </a:extLst>
          </p:cNvPr>
          <p:cNvSpPr>
            <a:spLocks noChangeArrowheads="1" noChangeShapeType="1" noTextEdit="1"/>
          </p:cNvSpPr>
          <p:nvPr/>
        </p:nvSpPr>
        <p:spPr bwMode="auto">
          <a:xfrm>
            <a:off x="900113" y="3213100"/>
            <a:ext cx="647700" cy="8874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atin typeface="Impact" panose="020B0806030902050204" pitchFamily="34" charset="0"/>
              </a:rPr>
              <a:t>24.</a:t>
            </a:r>
          </a:p>
        </p:txBody>
      </p:sp>
      <p:sp>
        <p:nvSpPr>
          <p:cNvPr id="79891" name="WordArt 19">
            <a:extLst>
              <a:ext uri="{FF2B5EF4-FFF2-40B4-BE49-F238E27FC236}">
                <a16:creationId xmlns:a16="http://schemas.microsoft.com/office/drawing/2014/main" id="{2CF0A28C-1A5E-7E47-C679-4616178FCAB6}"/>
              </a:ext>
            </a:extLst>
          </p:cNvPr>
          <p:cNvSpPr>
            <a:spLocks noChangeArrowheads="1" noChangeShapeType="1" noTextEdit="1"/>
          </p:cNvSpPr>
          <p:nvPr/>
        </p:nvSpPr>
        <p:spPr bwMode="auto">
          <a:xfrm>
            <a:off x="1579563" y="1844675"/>
            <a:ext cx="1408112" cy="23764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atin typeface="Edwardian Script ITC" panose="030303020407070D0804" pitchFamily="66" charset="0"/>
              </a:rPr>
              <a:t>E</a:t>
            </a:r>
          </a:p>
        </p:txBody>
      </p:sp>
      <p:sp>
        <p:nvSpPr>
          <p:cNvPr id="79892" name="WordArt 20">
            <a:extLst>
              <a:ext uri="{FF2B5EF4-FFF2-40B4-BE49-F238E27FC236}">
                <a16:creationId xmlns:a16="http://schemas.microsoft.com/office/drawing/2014/main" id="{9049E694-74C2-0F8E-A0A4-CA1404C84C78}"/>
              </a:ext>
            </a:extLst>
          </p:cNvPr>
          <p:cNvSpPr>
            <a:spLocks noChangeArrowheads="1" noChangeShapeType="1" noTextEdit="1"/>
          </p:cNvSpPr>
          <p:nvPr/>
        </p:nvSpPr>
        <p:spPr bwMode="auto">
          <a:xfrm>
            <a:off x="2916238" y="3141663"/>
            <a:ext cx="6048375" cy="16557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cs typeface="Arial" panose="020B0604020202020204" pitchFamily="34" charset="0"/>
              </a:rPr>
              <a:t>l Ministerio de Cristo en el</a:t>
            </a:r>
          </a:p>
          <a:p>
            <a:pPr algn="ctr"/>
            <a:r>
              <a:rPr lang="es-419" sz="3600" kern="10">
                <a:ln w="9525">
                  <a:solidFill>
                    <a:srgbClr val="000000"/>
                  </a:solidFill>
                  <a:round/>
                  <a:headEnd/>
                  <a:tailEnd/>
                </a:ln>
                <a:gradFill rotWithShape="0">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cs typeface="Arial" panose="020B0604020202020204" pitchFamily="34" charset="0"/>
              </a:rPr>
              <a:t>Santuario Celestial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3603" name="WordArt 3">
            <a:extLst>
              <a:ext uri="{FF2B5EF4-FFF2-40B4-BE49-F238E27FC236}">
                <a16:creationId xmlns:a16="http://schemas.microsoft.com/office/drawing/2014/main" id="{DA39E4BB-7B2E-B8E7-9956-319079A69254}"/>
              </a:ext>
            </a:extLst>
          </p:cNvPr>
          <p:cNvSpPr>
            <a:spLocks noChangeArrowheads="1" noChangeShapeType="1" noTextEdit="1"/>
          </p:cNvSpPr>
          <p:nvPr/>
        </p:nvSpPr>
        <p:spPr bwMode="auto">
          <a:xfrm>
            <a:off x="1619250" y="2781300"/>
            <a:ext cx="3960813" cy="24479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1800" i="1" kern="10">
                <a:latin typeface="Arial Black" panose="020B0A04020102020204" pitchFamily="34" charset="0"/>
              </a:rPr>
              <a:t>La resurrección y ascensión de</a:t>
            </a:r>
          </a:p>
          <a:p>
            <a:pPr algn="ctr"/>
            <a:r>
              <a:rPr lang="es-419" sz="1800" i="1" kern="10">
                <a:latin typeface="Arial Black" panose="020B0A04020102020204" pitchFamily="34" charset="0"/>
              </a:rPr>
              <a:t>Jesús dirige nuestra atención</a:t>
            </a:r>
          </a:p>
          <a:p>
            <a:pPr algn="ctr"/>
            <a:r>
              <a:rPr lang="es-419" sz="1800" i="1" kern="10">
                <a:latin typeface="Arial Black" panose="020B0A04020102020204" pitchFamily="34" charset="0"/>
              </a:rPr>
              <a:t> hacia el Santuario Celestial, </a:t>
            </a:r>
          </a:p>
          <a:p>
            <a:pPr algn="ctr"/>
            <a:r>
              <a:rPr lang="es-419" sz="1800" i="1" kern="10">
                <a:latin typeface="Arial Black" panose="020B0A04020102020204" pitchFamily="34" charset="0"/>
              </a:rPr>
              <a:t>en el cual Cristo ya no es el</a:t>
            </a:r>
          </a:p>
          <a:p>
            <a:pPr algn="ctr"/>
            <a:r>
              <a:rPr lang="es-419" sz="1800" i="1" kern="10">
                <a:latin typeface="Arial Black" panose="020B0A04020102020204" pitchFamily="34" charset="0"/>
              </a:rPr>
              <a:t>cordero sino que ministra</a:t>
            </a:r>
          </a:p>
          <a:p>
            <a:pPr algn="ctr"/>
            <a:r>
              <a:rPr lang="es-419" sz="1800" i="1" kern="10">
                <a:latin typeface="Arial Black" panose="020B0A04020102020204" pitchFamily="34" charset="0"/>
              </a:rPr>
              <a:t> como sacerdote.</a:t>
            </a:r>
          </a:p>
        </p:txBody>
      </p:sp>
      <p:sp>
        <p:nvSpPr>
          <p:cNvPr id="793609" name="WordArt 9">
            <a:extLst>
              <a:ext uri="{FF2B5EF4-FFF2-40B4-BE49-F238E27FC236}">
                <a16:creationId xmlns:a16="http://schemas.microsoft.com/office/drawing/2014/main" id="{E4532E47-60E9-77B1-A1CB-257EA6EA0636}"/>
              </a:ext>
            </a:extLst>
          </p:cNvPr>
          <p:cNvSpPr>
            <a:spLocks noChangeArrowheads="1" noChangeShapeType="1" noTextEdit="1"/>
          </p:cNvSpPr>
          <p:nvPr/>
        </p:nvSpPr>
        <p:spPr bwMode="auto">
          <a:xfrm>
            <a:off x="3995738" y="15779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793612" name="Picture 12">
            <a:extLst>
              <a:ext uri="{FF2B5EF4-FFF2-40B4-BE49-F238E27FC236}">
                <a16:creationId xmlns:a16="http://schemas.microsoft.com/office/drawing/2014/main" id="{F48B50FF-7522-89E9-6860-6879F089F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708275"/>
            <a:ext cx="3873500" cy="2905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5BFC709E-9ABD-0A17-74BC-707E78719792}"/>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55F73E36-9608-CAFD-6A98-67E9174EF3CB}"/>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29539FB7-C821-C7DC-0808-12841775984F}"/>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80D6344C-0E17-8E07-8DB0-62BFB87DC823}"/>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4627" name="WordArt 3">
            <a:extLst>
              <a:ext uri="{FF2B5EF4-FFF2-40B4-BE49-F238E27FC236}">
                <a16:creationId xmlns:a16="http://schemas.microsoft.com/office/drawing/2014/main" id="{ED700365-F44C-2B1D-757A-890DA120B156}"/>
              </a:ext>
            </a:extLst>
          </p:cNvPr>
          <p:cNvSpPr>
            <a:spLocks noChangeArrowheads="1" noChangeShapeType="1" noTextEdit="1"/>
          </p:cNvSpPr>
          <p:nvPr/>
        </p:nvSpPr>
        <p:spPr bwMode="auto">
          <a:xfrm>
            <a:off x="2124075" y="2924175"/>
            <a:ext cx="6048375" cy="172878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atin typeface="Arial Black" panose="020B0A04020102020204" pitchFamily="34" charset="0"/>
              </a:rPr>
              <a:t>Habiéndose ofrecido en sacrificio una</a:t>
            </a:r>
          </a:p>
          <a:p>
            <a:pPr algn="ctr"/>
            <a:r>
              <a:rPr lang="es-419" sz="3600" i="1" kern="10">
                <a:latin typeface="Arial Black" panose="020B0A04020102020204" pitchFamily="34" charset="0"/>
              </a:rPr>
              <a:t>vez para siempre (Heb. 9:28), ahora </a:t>
            </a:r>
          </a:p>
          <a:p>
            <a:pPr algn="ctr"/>
            <a:r>
              <a:rPr lang="es-419" sz="3600" i="1" kern="10">
                <a:latin typeface="Arial Black" panose="020B0A04020102020204" pitchFamily="34" charset="0"/>
              </a:rPr>
              <a:t>pone los beneficios de este sacrificio</a:t>
            </a:r>
          </a:p>
          <a:p>
            <a:pPr algn="ctr"/>
            <a:r>
              <a:rPr lang="es-419" sz="3600" i="1" kern="10">
                <a:latin typeface="Arial Black" panose="020B0A04020102020204" pitchFamily="34" charset="0"/>
              </a:rPr>
              <a:t>expiatorio a disposición de todos.</a:t>
            </a:r>
          </a:p>
        </p:txBody>
      </p:sp>
      <p:sp>
        <p:nvSpPr>
          <p:cNvPr id="794635" name="WordArt 11">
            <a:extLst>
              <a:ext uri="{FF2B5EF4-FFF2-40B4-BE49-F238E27FC236}">
                <a16:creationId xmlns:a16="http://schemas.microsoft.com/office/drawing/2014/main" id="{40C28D7C-F444-0127-CDC3-E1309E6C40C0}"/>
              </a:ext>
            </a:extLst>
          </p:cNvPr>
          <p:cNvSpPr>
            <a:spLocks noChangeArrowheads="1" noChangeShapeType="1" noTextEdit="1"/>
          </p:cNvSpPr>
          <p:nvPr/>
        </p:nvSpPr>
        <p:spPr bwMode="auto">
          <a:xfrm>
            <a:off x="40687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1E5D2B7A-E783-2B4B-AB78-BAE5FA1A225E}"/>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5A18BDAD-8BBE-1299-6E88-7F99632EDF71}"/>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E5763220-5AC2-E70C-6915-96F54696BB04}"/>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151518A6-0618-E757-8835-CAAABFB3AFCB}"/>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5652" name="WordArt 4">
            <a:extLst>
              <a:ext uri="{FF2B5EF4-FFF2-40B4-BE49-F238E27FC236}">
                <a16:creationId xmlns:a16="http://schemas.microsoft.com/office/drawing/2014/main" id="{41DCD216-040E-325A-2977-008EA6907D12}"/>
              </a:ext>
            </a:extLst>
          </p:cNvPr>
          <p:cNvSpPr>
            <a:spLocks noChangeArrowheads="1" noChangeShapeType="1" noTextEdit="1"/>
          </p:cNvSpPr>
          <p:nvPr/>
        </p:nvSpPr>
        <p:spPr bwMode="auto">
          <a:xfrm>
            <a:off x="1979613" y="2636838"/>
            <a:ext cx="6264275" cy="309721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2000" kern="10">
                <a:latin typeface="Arial Black" panose="020B0A04020102020204" pitchFamily="34" charset="0"/>
              </a:rPr>
              <a:t>Dios le dio instrucciones</a:t>
            </a:r>
          </a:p>
          <a:p>
            <a:pPr algn="ctr"/>
            <a:r>
              <a:rPr lang="es-419" sz="2000" kern="10">
                <a:latin typeface="Arial Black" panose="020B0A04020102020204" pitchFamily="34" charset="0"/>
              </a:rPr>
              <a:t>a Moisés para que construyera</a:t>
            </a:r>
          </a:p>
          <a:p>
            <a:pPr algn="ctr"/>
            <a:r>
              <a:rPr lang="es-419" sz="2000" kern="10">
                <a:latin typeface="Arial Black" panose="020B0A04020102020204" pitchFamily="34" charset="0"/>
              </a:rPr>
              <a:t>el primer santuario que </a:t>
            </a:r>
          </a:p>
          <a:p>
            <a:pPr algn="ctr"/>
            <a:r>
              <a:rPr lang="es-419" sz="2000" kern="10">
                <a:latin typeface="Arial Black" panose="020B0A04020102020204" pitchFamily="34" charset="0"/>
              </a:rPr>
              <a:t>funcionó bajo el primer</a:t>
            </a:r>
          </a:p>
          <a:p>
            <a:pPr algn="ctr"/>
            <a:r>
              <a:rPr lang="es-419" sz="2000" kern="10">
                <a:latin typeface="Arial Black" panose="020B0A04020102020204" pitchFamily="34" charset="0"/>
              </a:rPr>
              <a:t>(antiguo) pacto (Heb.9:1), </a:t>
            </a:r>
          </a:p>
          <a:p>
            <a:pPr algn="ctr"/>
            <a:r>
              <a:rPr lang="es-419" sz="2000" kern="10">
                <a:latin typeface="Arial Black" panose="020B0A04020102020204" pitchFamily="34" charset="0"/>
              </a:rPr>
              <a:t>para que sirviera como</a:t>
            </a:r>
          </a:p>
          <a:p>
            <a:pPr algn="ctr"/>
            <a:r>
              <a:rPr lang="es-419" sz="2000" kern="10">
                <a:latin typeface="Arial Black" panose="020B0A04020102020204" pitchFamily="34" charset="0"/>
              </a:rPr>
              <a:t>su morada terrenal</a:t>
            </a:r>
          </a:p>
          <a:p>
            <a:pPr algn="ctr"/>
            <a:r>
              <a:rPr lang="es-419" sz="2000" kern="10">
                <a:latin typeface="Arial Black" panose="020B0A04020102020204" pitchFamily="34" charset="0"/>
              </a:rPr>
              <a:t>(Éxo.25:8).</a:t>
            </a:r>
          </a:p>
        </p:txBody>
      </p:sp>
      <p:sp>
        <p:nvSpPr>
          <p:cNvPr id="795658" name="WordArt 10">
            <a:extLst>
              <a:ext uri="{FF2B5EF4-FFF2-40B4-BE49-F238E27FC236}">
                <a16:creationId xmlns:a16="http://schemas.microsoft.com/office/drawing/2014/main" id="{F53B0815-9A44-B11C-DA37-23CF926C17D3}"/>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7FCEA63F-8901-CE04-CB85-DDEC85B133C9}"/>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F81385FB-0B23-C2AA-1615-B457F9A6D84F}"/>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C4ADC118-ABC7-2BB2-29B0-23A4D1BB06CC}"/>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E1B256F6-71D0-73F2-C7EA-A53BC84F8353}"/>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6675" name="WordArt 3">
            <a:extLst>
              <a:ext uri="{FF2B5EF4-FFF2-40B4-BE49-F238E27FC236}">
                <a16:creationId xmlns:a16="http://schemas.microsoft.com/office/drawing/2014/main" id="{4E20DE78-DB97-9D2B-BB72-4DF895BC2BDE}"/>
              </a:ext>
            </a:extLst>
          </p:cNvPr>
          <p:cNvSpPr>
            <a:spLocks noChangeArrowheads="1" noChangeShapeType="1" noTextEdit="1"/>
          </p:cNvSpPr>
          <p:nvPr/>
        </p:nvSpPr>
        <p:spPr bwMode="auto">
          <a:xfrm>
            <a:off x="1187450" y="2852738"/>
            <a:ext cx="4176713" cy="2303462"/>
          </a:xfrm>
          <a:prstGeom prst="rect">
            <a:avLst/>
          </a:prstGeom>
        </p:spPr>
        <p:txBody>
          <a:bodyPr wrap="none" fromWordArt="1">
            <a:prstTxWarp prst="textPlain">
              <a:avLst>
                <a:gd name="adj" fmla="val 50000"/>
              </a:avLst>
            </a:prstTxWarp>
          </a:bodyPr>
          <a:lstStyle/>
          <a:p>
            <a:pPr algn="ctr"/>
            <a:r>
              <a:rPr lang="es-419" sz="2000" i="1" kern="10">
                <a:ln w="28575">
                  <a:solidFill>
                    <a:schemeClr val="tx2"/>
                  </a:solidFill>
                  <a:round/>
                  <a:headEnd/>
                  <a:tailEnd/>
                </a:ln>
                <a:effectLst>
                  <a:outerShdw dist="35921" dir="2700000" algn="ctr" rotWithShape="0">
                    <a:srgbClr val="808080">
                      <a:alpha val="80000"/>
                    </a:srgbClr>
                  </a:outerShdw>
                </a:effectLst>
                <a:latin typeface="Arial Black" panose="020B0A04020102020204" pitchFamily="34" charset="0"/>
              </a:rPr>
              <a:t>En este lugar, el pueblo aprendía</a:t>
            </a:r>
          </a:p>
          <a:p>
            <a:pPr algn="ctr"/>
            <a:r>
              <a:rPr lang="es-419" sz="2000" i="1" kern="10">
                <a:ln w="28575">
                  <a:solidFill>
                    <a:schemeClr val="tx2"/>
                  </a:solidFill>
                  <a:round/>
                  <a:headEnd/>
                  <a:tailEnd/>
                </a:ln>
                <a:effectLst>
                  <a:outerShdw dist="35921" dir="2700000" algn="ctr" rotWithShape="0">
                    <a:srgbClr val="808080">
                      <a:alpha val="80000"/>
                    </a:srgbClr>
                  </a:outerShdw>
                </a:effectLst>
                <a:latin typeface="Arial Black" panose="020B0A04020102020204" pitchFamily="34" charset="0"/>
              </a:rPr>
              <a:t>el camino de la salvación.</a:t>
            </a:r>
          </a:p>
        </p:txBody>
      </p:sp>
      <p:sp>
        <p:nvSpPr>
          <p:cNvPr id="796681" name="WordArt 9">
            <a:extLst>
              <a:ext uri="{FF2B5EF4-FFF2-40B4-BE49-F238E27FC236}">
                <a16:creationId xmlns:a16="http://schemas.microsoft.com/office/drawing/2014/main" id="{8D87D051-FC1F-CDAB-7A56-A5B7F00EA6CA}"/>
              </a:ext>
            </a:extLst>
          </p:cNvPr>
          <p:cNvSpPr>
            <a:spLocks noChangeArrowheads="1" noChangeShapeType="1" noTextEdit="1"/>
          </p:cNvSpPr>
          <p:nvPr/>
        </p:nvSpPr>
        <p:spPr bwMode="auto">
          <a:xfrm>
            <a:off x="4068763" y="15779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796684" name="Picture 12">
            <a:extLst>
              <a:ext uri="{FF2B5EF4-FFF2-40B4-BE49-F238E27FC236}">
                <a16:creationId xmlns:a16="http://schemas.microsoft.com/office/drawing/2014/main" id="{7ED9DBDB-E883-2E46-22A2-21F57631D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989138"/>
            <a:ext cx="3621087" cy="3960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25B2210D-3CB3-E4B0-7C2F-0CFB6671AE09}"/>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0A75307C-BE63-D66C-5374-11C49867F5A9}"/>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4BA17F18-D48C-C35D-9283-8FE7A1CADC4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D5F98D9E-4211-9061-B85A-27506C941C35}"/>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7699" name="WordArt 3">
            <a:extLst>
              <a:ext uri="{FF2B5EF4-FFF2-40B4-BE49-F238E27FC236}">
                <a16:creationId xmlns:a16="http://schemas.microsoft.com/office/drawing/2014/main" id="{042EDCAE-375C-A116-4221-A4F18AC374D5}"/>
              </a:ext>
            </a:extLst>
          </p:cNvPr>
          <p:cNvSpPr>
            <a:spLocks noChangeArrowheads="1" noChangeShapeType="1" noTextEdit="1"/>
          </p:cNvSpPr>
          <p:nvPr/>
        </p:nvSpPr>
        <p:spPr bwMode="auto">
          <a:xfrm>
            <a:off x="1403350" y="3068638"/>
            <a:ext cx="7273925" cy="2087562"/>
          </a:xfrm>
          <a:prstGeom prst="rect">
            <a:avLst/>
          </a:prstGeom>
        </p:spPr>
        <p:txBody>
          <a:bodyPr wrap="none" fromWordArt="1">
            <a:prstTxWarp prst="textPlain">
              <a:avLst>
                <a:gd name="adj" fmla="val 50000"/>
              </a:avLst>
            </a:prstTxWarp>
          </a:bodyPr>
          <a:lstStyle/>
          <a:p>
            <a:pPr algn="ctr"/>
            <a:r>
              <a:rPr lang="es-419" sz="20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Este santuario es el verdadero tabernáculo</a:t>
            </a:r>
          </a:p>
          <a:p>
            <a:pPr algn="ctr"/>
            <a:r>
              <a:rPr lang="es-419" sz="20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que levanto el Señor, y no el hombre</a:t>
            </a:r>
          </a:p>
          <a:p>
            <a:pPr algn="ctr"/>
            <a:r>
              <a:rPr lang="es-419" sz="20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(Heb.8:1,29).</a:t>
            </a:r>
          </a:p>
        </p:txBody>
      </p:sp>
      <p:sp>
        <p:nvSpPr>
          <p:cNvPr id="797707" name="WordArt 11">
            <a:extLst>
              <a:ext uri="{FF2B5EF4-FFF2-40B4-BE49-F238E27FC236}">
                <a16:creationId xmlns:a16="http://schemas.microsoft.com/office/drawing/2014/main" id="{3CE1B1B2-D488-1C7C-FAD1-07EBD076CAEA}"/>
              </a:ext>
            </a:extLst>
          </p:cNvPr>
          <p:cNvSpPr>
            <a:spLocks noChangeArrowheads="1" noChangeShapeType="1" noTextEdit="1"/>
          </p:cNvSpPr>
          <p:nvPr/>
        </p:nvSpPr>
        <p:spPr bwMode="auto">
          <a:xfrm>
            <a:off x="41402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739E576E-C832-9BF5-6168-5D738CF280C1}"/>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1DB83664-F714-1729-A060-16D2EB5063A5}"/>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83C69656-0D3D-B54B-362F-44C8B187301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B9094A6A-64F7-05B0-1AF6-3C5B650D5380}"/>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8723" name="WordArt 3">
            <a:extLst>
              <a:ext uri="{FF2B5EF4-FFF2-40B4-BE49-F238E27FC236}">
                <a16:creationId xmlns:a16="http://schemas.microsoft.com/office/drawing/2014/main" id="{DF259312-9868-CC49-FAC0-674B6FFCDEC1}"/>
              </a:ext>
            </a:extLst>
          </p:cNvPr>
          <p:cNvSpPr>
            <a:spLocks noChangeArrowheads="1" noChangeShapeType="1" noTextEdit="1"/>
          </p:cNvSpPr>
          <p:nvPr/>
        </p:nvSpPr>
        <p:spPr bwMode="auto">
          <a:xfrm>
            <a:off x="1692275" y="2997200"/>
            <a:ext cx="6335713" cy="20161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1800" i="1" kern="10">
                <a:latin typeface="Arial Black" panose="020B0A04020102020204" pitchFamily="34" charset="0"/>
              </a:rPr>
              <a:t>En el monte Sinaí se le mostró a Moisés  “el modelo”, la copia,</a:t>
            </a:r>
          </a:p>
          <a:p>
            <a:pPr algn="ctr"/>
            <a:r>
              <a:rPr lang="es-419" sz="1800" i="1" kern="10">
                <a:latin typeface="Arial Black" panose="020B0A04020102020204" pitchFamily="34" charset="0"/>
              </a:rPr>
              <a:t> o miniatura  del Santuario Celestial. (Exodo 25:9,40).</a:t>
            </a:r>
          </a:p>
        </p:txBody>
      </p:sp>
      <p:sp>
        <p:nvSpPr>
          <p:cNvPr id="798731" name="WordArt 11">
            <a:extLst>
              <a:ext uri="{FF2B5EF4-FFF2-40B4-BE49-F238E27FC236}">
                <a16:creationId xmlns:a16="http://schemas.microsoft.com/office/drawing/2014/main" id="{B4578D60-C2A3-A453-3900-6B05B8120051}"/>
              </a:ext>
            </a:extLst>
          </p:cNvPr>
          <p:cNvSpPr>
            <a:spLocks noChangeArrowheads="1" noChangeShapeType="1" noTextEdit="1"/>
          </p:cNvSpPr>
          <p:nvPr/>
        </p:nvSpPr>
        <p:spPr bwMode="auto">
          <a:xfrm>
            <a:off x="40687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5A58D30A-1422-5DEC-FD29-95DAE17DFDF0}"/>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25851C85-73C2-6554-CB0F-4D45E2F71718}"/>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DEED89AD-702B-D20A-4945-6B697FB15958}"/>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1197D3F9-0AD7-96CD-8FAF-1983CCBD846E}"/>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9747" name="WordArt 3">
            <a:extLst>
              <a:ext uri="{FF2B5EF4-FFF2-40B4-BE49-F238E27FC236}">
                <a16:creationId xmlns:a16="http://schemas.microsoft.com/office/drawing/2014/main" id="{28568F4C-62CC-3362-5675-FD6EE9E335AD}"/>
              </a:ext>
            </a:extLst>
          </p:cNvPr>
          <p:cNvSpPr>
            <a:spLocks noChangeArrowheads="1" noChangeShapeType="1" noTextEdit="1"/>
          </p:cNvSpPr>
          <p:nvPr/>
        </p:nvSpPr>
        <p:spPr bwMode="auto">
          <a:xfrm>
            <a:off x="1331913" y="2636838"/>
            <a:ext cx="6946900" cy="2305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2000" i="1" kern="10">
                <a:effectLst>
                  <a:outerShdw dist="35921" dir="2700000" algn="ctr" rotWithShape="0">
                    <a:srgbClr val="808080">
                      <a:alpha val="80000"/>
                    </a:srgbClr>
                  </a:outerShdw>
                </a:effectLst>
                <a:latin typeface="Arial Black" panose="020B0A04020102020204" pitchFamily="34" charset="0"/>
              </a:rPr>
              <a:t>Las escrituras llama al santuario que Moisés</a:t>
            </a:r>
          </a:p>
          <a:p>
            <a:pPr algn="ctr"/>
            <a:r>
              <a:rPr lang="es-419" sz="2000" i="1" kern="10">
                <a:effectLst>
                  <a:outerShdw dist="35921" dir="2700000" algn="ctr" rotWithShape="0">
                    <a:srgbClr val="808080">
                      <a:alpha val="80000"/>
                    </a:srgbClr>
                  </a:outerShdw>
                </a:effectLst>
                <a:latin typeface="Arial Black" panose="020B0A04020102020204" pitchFamily="34" charset="0"/>
              </a:rPr>
              <a:t>construyó, “las figuras de las cosas celestiales” </a:t>
            </a:r>
          </a:p>
          <a:p>
            <a:pPr algn="ctr"/>
            <a:r>
              <a:rPr lang="es-419" sz="2000" i="1" kern="10">
                <a:effectLst>
                  <a:outerShdw dist="35921" dir="2700000" algn="ctr" rotWithShape="0">
                    <a:srgbClr val="808080">
                      <a:alpha val="80000"/>
                    </a:srgbClr>
                  </a:outerShdw>
                </a:effectLst>
                <a:latin typeface="Arial Black" panose="020B0A04020102020204" pitchFamily="34" charset="0"/>
              </a:rPr>
              <a:t>y “el santuario hecho de mano, figura del verdadero” </a:t>
            </a:r>
          </a:p>
          <a:p>
            <a:pPr algn="ctr"/>
            <a:r>
              <a:rPr lang="es-419" sz="2000" i="1" kern="10">
                <a:effectLst>
                  <a:outerShdw dist="35921" dir="2700000" algn="ctr" rotWithShape="0">
                    <a:srgbClr val="808080">
                      <a:alpha val="80000"/>
                    </a:srgbClr>
                  </a:outerShdw>
                </a:effectLst>
                <a:latin typeface="Arial Black" panose="020B0A04020102020204" pitchFamily="34" charset="0"/>
              </a:rPr>
              <a:t>(Heb.9:23,24)</a:t>
            </a:r>
          </a:p>
        </p:txBody>
      </p:sp>
      <p:sp>
        <p:nvSpPr>
          <p:cNvPr id="799752" name="WordArt 8">
            <a:extLst>
              <a:ext uri="{FF2B5EF4-FFF2-40B4-BE49-F238E27FC236}">
                <a16:creationId xmlns:a16="http://schemas.microsoft.com/office/drawing/2014/main" id="{75FC8374-F26E-2733-DF24-6DC64C01A0DB}"/>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6AD61107-6F77-B20D-FE6C-16C3F278A8D6}"/>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99CECC8-7E10-5466-0A4E-6C38198324BC}"/>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2491F66E-D4DD-22DE-EF40-2F21E2906820}"/>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FB7F8E33-AD34-3E71-7C0C-310C933CBF87}"/>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0771" name="WordArt 3">
            <a:extLst>
              <a:ext uri="{FF2B5EF4-FFF2-40B4-BE49-F238E27FC236}">
                <a16:creationId xmlns:a16="http://schemas.microsoft.com/office/drawing/2014/main" id="{DD4BA4AE-9E28-E965-F9B9-2756F7953670}"/>
              </a:ext>
            </a:extLst>
          </p:cNvPr>
          <p:cNvSpPr>
            <a:spLocks noChangeArrowheads="1" noChangeShapeType="1" noTextEdit="1"/>
          </p:cNvSpPr>
          <p:nvPr/>
        </p:nvSpPr>
        <p:spPr bwMode="auto">
          <a:xfrm>
            <a:off x="1763713" y="2133600"/>
            <a:ext cx="6408737" cy="1295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n w="9525">
                  <a:solidFill>
                    <a:schemeClr val="tx2"/>
                  </a:solidFill>
                  <a:round/>
                  <a:headEnd/>
                  <a:tailEnd/>
                </a:ln>
                <a:latin typeface="Arial Black" panose="020B0A04020102020204" pitchFamily="34" charset="0"/>
              </a:rPr>
              <a:t>Por medio de símbolos y ritos, Dios se proponía por medio de esta</a:t>
            </a:r>
          </a:p>
          <a:p>
            <a:pPr algn="ctr"/>
            <a:r>
              <a:rPr lang="es-419" sz="800" kern="10">
                <a:ln w="9525">
                  <a:solidFill>
                    <a:schemeClr val="tx2"/>
                  </a:solidFill>
                  <a:round/>
                  <a:headEnd/>
                  <a:tailEnd/>
                </a:ln>
                <a:latin typeface="Arial Black" panose="020B0A04020102020204" pitchFamily="34" charset="0"/>
              </a:rPr>
              <a:t>parábola evangélica enfocar la fede Israel sobre el sacrificio</a:t>
            </a:r>
          </a:p>
        </p:txBody>
      </p:sp>
      <p:sp>
        <p:nvSpPr>
          <p:cNvPr id="800772" name="WordArt 4">
            <a:extLst>
              <a:ext uri="{FF2B5EF4-FFF2-40B4-BE49-F238E27FC236}">
                <a16:creationId xmlns:a16="http://schemas.microsoft.com/office/drawing/2014/main" id="{821C1928-515F-44CE-E4AC-E6024FBCAB39}"/>
              </a:ext>
            </a:extLst>
          </p:cNvPr>
          <p:cNvSpPr>
            <a:spLocks noChangeArrowheads="1" noChangeShapeType="1" noTextEdit="1"/>
          </p:cNvSpPr>
          <p:nvPr/>
        </p:nvSpPr>
        <p:spPr bwMode="auto">
          <a:xfrm>
            <a:off x="1763713" y="3644900"/>
            <a:ext cx="6337300" cy="18002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n w="9525">
                  <a:solidFill>
                    <a:schemeClr val="tx2"/>
                  </a:solidFill>
                  <a:round/>
                  <a:headEnd/>
                  <a:tailEnd/>
                </a:ln>
                <a:latin typeface="Arial Black" panose="020B0A04020102020204" pitchFamily="34" charset="0"/>
              </a:rPr>
              <a:t>y el ministerio sacerdotal del Redentor  del mundo, </a:t>
            </a:r>
          </a:p>
          <a:p>
            <a:pPr algn="ctr"/>
            <a:r>
              <a:rPr lang="es-419" sz="800" kern="10">
                <a:ln w="9525">
                  <a:solidFill>
                    <a:schemeClr val="tx2"/>
                  </a:solidFill>
                  <a:round/>
                  <a:headEnd/>
                  <a:tailEnd/>
                </a:ln>
                <a:latin typeface="Arial Black" panose="020B0A04020102020204" pitchFamily="34" charset="0"/>
              </a:rPr>
              <a:t>el cordero de Dios que quitaría el pecado del mundo </a:t>
            </a:r>
          </a:p>
          <a:p>
            <a:pPr algn="ctr"/>
            <a:r>
              <a:rPr lang="es-419" sz="800" kern="10">
                <a:ln w="9525">
                  <a:solidFill>
                    <a:schemeClr val="tx2"/>
                  </a:solidFill>
                  <a:round/>
                  <a:headEnd/>
                  <a:tailEnd/>
                </a:ln>
                <a:latin typeface="Arial Black" panose="020B0A04020102020204" pitchFamily="34" charset="0"/>
              </a:rPr>
              <a:t>(Gál. 3:23;Juan 1:29)</a:t>
            </a:r>
          </a:p>
        </p:txBody>
      </p:sp>
      <p:sp>
        <p:nvSpPr>
          <p:cNvPr id="800777" name="WordArt 9">
            <a:extLst>
              <a:ext uri="{FF2B5EF4-FFF2-40B4-BE49-F238E27FC236}">
                <a16:creationId xmlns:a16="http://schemas.microsoft.com/office/drawing/2014/main" id="{06C824E6-2BBF-19E6-A85F-FDEAAA613330}"/>
              </a:ext>
            </a:extLst>
          </p:cNvPr>
          <p:cNvSpPr>
            <a:spLocks noChangeArrowheads="1" noChangeShapeType="1" noTextEdit="1"/>
          </p:cNvSpPr>
          <p:nvPr/>
        </p:nvSpPr>
        <p:spPr bwMode="auto">
          <a:xfrm>
            <a:off x="39243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44C7CDE1-D5F7-C669-3308-EB790D294674}"/>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DCC472FB-B9AE-8236-1E21-092F38C2AC99}"/>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1AF044CF-21EA-3F93-D0DC-593E46364632}"/>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75167ADE-89B1-142F-4D73-BF50FCCEE20D}"/>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1794" name="WordArt 2">
            <a:extLst>
              <a:ext uri="{FF2B5EF4-FFF2-40B4-BE49-F238E27FC236}">
                <a16:creationId xmlns:a16="http://schemas.microsoft.com/office/drawing/2014/main" id="{1CBD2C04-8F4A-59E0-C160-320B94D5A055}"/>
              </a:ext>
            </a:extLst>
          </p:cNvPr>
          <p:cNvSpPr>
            <a:spLocks noChangeArrowheads="1" noChangeShapeType="1" noTextEdit="1"/>
          </p:cNvSpPr>
          <p:nvPr/>
        </p:nvSpPr>
        <p:spPr bwMode="auto">
          <a:xfrm>
            <a:off x="1835150" y="2565400"/>
            <a:ext cx="6192838" cy="2951163"/>
          </a:xfrm>
          <a:prstGeom prst="rect">
            <a:avLst/>
          </a:prstGeom>
        </p:spPr>
        <p:txBody>
          <a:bodyPr wrap="none" fromWordArt="1">
            <a:prstTxWarp prst="textPlain">
              <a:avLst>
                <a:gd name="adj" fmla="val 50000"/>
              </a:avLst>
            </a:prstTxWarp>
          </a:bodyPr>
          <a:lstStyle/>
          <a:p>
            <a:pPr algn="ctr"/>
            <a:r>
              <a:rPr lang="es-419" sz="8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El santuario ilustraba tres fases </a:t>
            </a:r>
          </a:p>
          <a:p>
            <a:pPr algn="ctr"/>
            <a:r>
              <a:rPr lang="es-419" sz="8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del ministerio de Cristo:</a:t>
            </a:r>
          </a:p>
          <a:p>
            <a:pPr algn="ctr"/>
            <a:endParaRPr lang="es-419" sz="8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a:p>
            <a:pPr algn="ctr"/>
            <a:r>
              <a:rPr lang="es-419" sz="8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 El sacrificio substitutivo</a:t>
            </a:r>
          </a:p>
          <a:p>
            <a:pPr algn="ctr"/>
            <a:r>
              <a:rPr lang="es-419" sz="8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 La mediación  sacerdotal</a:t>
            </a:r>
          </a:p>
          <a:p>
            <a:pPr algn="ctr"/>
            <a:r>
              <a:rPr lang="es-419" sz="8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(3) El Juicio Final.</a:t>
            </a:r>
          </a:p>
        </p:txBody>
      </p:sp>
      <p:sp>
        <p:nvSpPr>
          <p:cNvPr id="801802" name="WordArt 10">
            <a:extLst>
              <a:ext uri="{FF2B5EF4-FFF2-40B4-BE49-F238E27FC236}">
                <a16:creationId xmlns:a16="http://schemas.microsoft.com/office/drawing/2014/main" id="{D76753FD-E2B3-0217-B284-3D55FB81051A}"/>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03F7DD6B-32A6-E95A-7F39-CFAFDD076E3B}"/>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D07D1F86-49AD-9E62-930D-3478A00A645A}"/>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5B43359F-9419-20C9-DE6D-2D580BDF2C7E}"/>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0CF380F0-78B9-EC6C-98FE-ECB0C7A1B884}"/>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2819" name="WordArt 3">
            <a:extLst>
              <a:ext uri="{FF2B5EF4-FFF2-40B4-BE49-F238E27FC236}">
                <a16:creationId xmlns:a16="http://schemas.microsoft.com/office/drawing/2014/main" id="{DFA4C46D-43B9-C859-56A9-FB077806ED47}"/>
              </a:ext>
            </a:extLst>
          </p:cNvPr>
          <p:cNvSpPr>
            <a:spLocks noChangeArrowheads="1" noChangeShapeType="1" noTextEdit="1"/>
          </p:cNvSpPr>
          <p:nvPr/>
        </p:nvSpPr>
        <p:spPr bwMode="auto">
          <a:xfrm>
            <a:off x="1835150" y="2709863"/>
            <a:ext cx="5761038" cy="12239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El sacrificio substitutivo. Cada sacrificio del</a:t>
            </a:r>
          </a:p>
          <a:p>
            <a:pPr algn="ctr"/>
            <a:r>
              <a:rPr lang="es-419" sz="800" kern="10">
                <a:solidFill>
                  <a:srgbClr val="FFFFFF"/>
                </a:solidFill>
                <a:latin typeface="Arial Black" panose="020B0A04020102020204" pitchFamily="34" charset="0"/>
              </a:rPr>
              <a:t>santuario simbolizaba la muerte de Jesús </a:t>
            </a:r>
          </a:p>
          <a:p>
            <a:pPr algn="ctr"/>
            <a:r>
              <a:rPr lang="es-419" sz="800" kern="10">
                <a:solidFill>
                  <a:srgbClr val="FFFFFF"/>
                </a:solidFill>
                <a:latin typeface="Arial Black" panose="020B0A04020102020204" pitchFamily="34" charset="0"/>
              </a:rPr>
              <a:t>para el perdón de los pecados, </a:t>
            </a:r>
          </a:p>
        </p:txBody>
      </p:sp>
      <p:sp>
        <p:nvSpPr>
          <p:cNvPr id="802820" name="WordArt 4">
            <a:extLst>
              <a:ext uri="{FF2B5EF4-FFF2-40B4-BE49-F238E27FC236}">
                <a16:creationId xmlns:a16="http://schemas.microsoft.com/office/drawing/2014/main" id="{AEE330C3-2C84-422E-5960-BB242AE6A33E}"/>
              </a:ext>
            </a:extLst>
          </p:cNvPr>
          <p:cNvSpPr>
            <a:spLocks noChangeArrowheads="1" noChangeShapeType="1" noTextEdit="1"/>
          </p:cNvSpPr>
          <p:nvPr/>
        </p:nvSpPr>
        <p:spPr bwMode="auto">
          <a:xfrm>
            <a:off x="2003425" y="4149725"/>
            <a:ext cx="5448300" cy="12954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revelando así la verdad según la cual sin derramamiento</a:t>
            </a:r>
          </a:p>
          <a:p>
            <a:pPr algn="ctr"/>
            <a:r>
              <a:rPr lang="es-419" sz="800" kern="10">
                <a:solidFill>
                  <a:srgbClr val="FFFFFF"/>
                </a:solidFill>
                <a:latin typeface="Arial Black" panose="020B0A04020102020204" pitchFamily="34" charset="0"/>
              </a:rPr>
              <a:t>de sangre no se hace remisión (Heb.9:22). </a:t>
            </a:r>
          </a:p>
        </p:txBody>
      </p:sp>
      <p:sp>
        <p:nvSpPr>
          <p:cNvPr id="802828" name="WordArt 12">
            <a:extLst>
              <a:ext uri="{FF2B5EF4-FFF2-40B4-BE49-F238E27FC236}">
                <a16:creationId xmlns:a16="http://schemas.microsoft.com/office/drawing/2014/main" id="{6DA34488-7226-7722-6FEF-9A4A06E3D326}"/>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A233BC42-E168-EC94-23D2-F110099F1081}"/>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7D87E889-8604-6BF5-B454-E842B98C7FFA}"/>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77C0228B-54ED-DF3A-E820-A4875EBC3E97}"/>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87E34525-1F4B-1D5F-372A-3455F1D31153}"/>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5155" name="Rectangle 3">
            <a:extLst>
              <a:ext uri="{FF2B5EF4-FFF2-40B4-BE49-F238E27FC236}">
                <a16:creationId xmlns:a16="http://schemas.microsoft.com/office/drawing/2014/main" id="{843C6243-35EF-88C8-85CF-7428258DC9E0}"/>
              </a:ext>
            </a:extLst>
          </p:cNvPr>
          <p:cNvSpPr>
            <a:spLocks noChangeArrowheads="1"/>
          </p:cNvSpPr>
          <p:nvPr/>
        </p:nvSpPr>
        <p:spPr bwMode="auto">
          <a:xfrm>
            <a:off x="4787900" y="3213100"/>
            <a:ext cx="4032250" cy="26479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400"/>
              <a:t>En él, Cristo intercede en nuestro favor, haciendo accesibles a los creyentes los beneficios de su sacrificio expiatorio ofrecido una vez por todas, en la cruz. </a:t>
            </a:r>
          </a:p>
        </p:txBody>
      </p:sp>
      <p:sp>
        <p:nvSpPr>
          <p:cNvPr id="305163" name="WordArt 11">
            <a:extLst>
              <a:ext uri="{FF2B5EF4-FFF2-40B4-BE49-F238E27FC236}">
                <a16:creationId xmlns:a16="http://schemas.microsoft.com/office/drawing/2014/main" id="{8F465AF1-290B-E2C4-A5F8-8635C2811E2A}"/>
              </a:ext>
            </a:extLst>
          </p:cNvPr>
          <p:cNvSpPr>
            <a:spLocks noChangeArrowheads="1" noChangeShapeType="1" noTextEdit="1"/>
          </p:cNvSpPr>
          <p:nvPr/>
        </p:nvSpPr>
        <p:spPr bwMode="auto">
          <a:xfrm>
            <a:off x="39243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dirty="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sp>
        <p:nvSpPr>
          <p:cNvPr id="305164" name="WordArt 12">
            <a:extLst>
              <a:ext uri="{FF2B5EF4-FFF2-40B4-BE49-F238E27FC236}">
                <a16:creationId xmlns:a16="http://schemas.microsoft.com/office/drawing/2014/main" id="{B878D32C-1846-1EFC-C952-B850651D73E5}"/>
              </a:ext>
            </a:extLst>
          </p:cNvPr>
          <p:cNvSpPr>
            <a:spLocks noChangeArrowheads="1" noChangeShapeType="1" noTextEdit="1"/>
          </p:cNvSpPr>
          <p:nvPr/>
        </p:nvSpPr>
        <p:spPr bwMode="auto">
          <a:xfrm>
            <a:off x="2916238" y="2060575"/>
            <a:ext cx="1152525" cy="10080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latin typeface="Edwardian Script ITC" panose="030303020407070D0804" pitchFamily="66" charset="0"/>
              </a:rPr>
              <a:t>H</a:t>
            </a:r>
          </a:p>
        </p:txBody>
      </p:sp>
      <p:sp>
        <p:nvSpPr>
          <p:cNvPr id="305165" name="WordArt 13">
            <a:extLst>
              <a:ext uri="{FF2B5EF4-FFF2-40B4-BE49-F238E27FC236}">
                <a16:creationId xmlns:a16="http://schemas.microsoft.com/office/drawing/2014/main" id="{5CDE0952-B92D-F87B-3260-D7D4D781AA1D}"/>
              </a:ext>
            </a:extLst>
          </p:cNvPr>
          <p:cNvSpPr>
            <a:spLocks noChangeArrowheads="1" noChangeShapeType="1" noTextEdit="1"/>
          </p:cNvSpPr>
          <p:nvPr/>
        </p:nvSpPr>
        <p:spPr bwMode="auto">
          <a:xfrm>
            <a:off x="3851275" y="2492375"/>
            <a:ext cx="3457575" cy="431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cs typeface="Arial" panose="020B0604020202020204" pitchFamily="34" charset="0"/>
              </a:rPr>
              <a:t>ay un Santuario en el Cielo</a:t>
            </a:r>
          </a:p>
        </p:txBody>
      </p:sp>
      <p:pic>
        <p:nvPicPr>
          <p:cNvPr id="305169" name="Picture 17">
            <a:extLst>
              <a:ext uri="{FF2B5EF4-FFF2-40B4-BE49-F238E27FC236}">
                <a16:creationId xmlns:a16="http://schemas.microsoft.com/office/drawing/2014/main" id="{B64276A3-8D13-3BBC-1A1E-93E4A1AC6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708275"/>
            <a:ext cx="4535487" cy="33147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a:extLst>
              <a:ext uri="{FF2B5EF4-FFF2-40B4-BE49-F238E27FC236}">
                <a16:creationId xmlns:a16="http://schemas.microsoft.com/office/drawing/2014/main" id="{D094E1C7-1975-F8ED-22A6-81EB5FFC8A2A}"/>
              </a:ext>
            </a:extLst>
          </p:cNvPr>
          <p:cNvGrpSpPr/>
          <p:nvPr/>
        </p:nvGrpSpPr>
        <p:grpSpPr>
          <a:xfrm>
            <a:off x="251520" y="431800"/>
            <a:ext cx="7463502" cy="977245"/>
            <a:chOff x="251520" y="431800"/>
            <a:chExt cx="7463502" cy="977245"/>
          </a:xfrm>
        </p:grpSpPr>
        <p:sp>
          <p:nvSpPr>
            <p:cNvPr id="305161" name="WordArt 9">
              <a:extLst>
                <a:ext uri="{FF2B5EF4-FFF2-40B4-BE49-F238E27FC236}">
                  <a16:creationId xmlns:a16="http://schemas.microsoft.com/office/drawing/2014/main" id="{2884274C-CB82-92F9-E09E-08C944E0E25C}"/>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774F82C7-8FCA-0336-58C4-5DBF122B894F}"/>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92E732C9-B85C-DD22-6577-36E7072E2B37}"/>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3843" name="WordArt 3">
            <a:extLst>
              <a:ext uri="{FF2B5EF4-FFF2-40B4-BE49-F238E27FC236}">
                <a16:creationId xmlns:a16="http://schemas.microsoft.com/office/drawing/2014/main" id="{71B54739-39DB-FAAE-8104-A675F631A091}"/>
              </a:ext>
            </a:extLst>
          </p:cNvPr>
          <p:cNvSpPr>
            <a:spLocks noChangeArrowheads="1" noChangeShapeType="1" noTextEdit="1"/>
          </p:cNvSpPr>
          <p:nvPr/>
        </p:nvSpPr>
        <p:spPr bwMode="auto">
          <a:xfrm>
            <a:off x="1547813" y="2781300"/>
            <a:ext cx="3060700" cy="2228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2000" kern="10">
                <a:solidFill>
                  <a:srgbClr val="FFFFFF"/>
                </a:solidFill>
                <a:effectLst>
                  <a:outerShdw dist="35921" dir="2700000" algn="ctr" rotWithShape="0">
                    <a:srgbClr val="808080">
                      <a:alpha val="80000"/>
                    </a:srgbClr>
                  </a:outerShdw>
                </a:effectLst>
                <a:latin typeface="Arial Black" panose="020B0A04020102020204" pitchFamily="34" charset="0"/>
              </a:rPr>
              <a:t>Esos sacrificios</a:t>
            </a:r>
          </a:p>
          <a:p>
            <a:pPr algn="ctr"/>
            <a:r>
              <a:rPr lang="es-419" sz="2000" kern="10">
                <a:solidFill>
                  <a:srgbClr val="FFFFFF"/>
                </a:solidFill>
                <a:effectLst>
                  <a:outerShdw dist="35921" dir="2700000" algn="ctr" rotWithShape="0">
                    <a:srgbClr val="808080">
                      <a:alpha val="80000"/>
                    </a:srgbClr>
                  </a:outerShdw>
                </a:effectLst>
                <a:latin typeface="Arial Black" panose="020B0A04020102020204" pitchFamily="34" charset="0"/>
              </a:rPr>
              <a:t>ilustraban </a:t>
            </a:r>
          </a:p>
          <a:p>
            <a:pPr algn="ctr"/>
            <a:r>
              <a:rPr lang="es-419" sz="2000" kern="10">
                <a:solidFill>
                  <a:srgbClr val="FFFFFF"/>
                </a:solidFill>
                <a:effectLst>
                  <a:outerShdw dist="35921" dir="2700000" algn="ctr" rotWithShape="0">
                    <a:srgbClr val="808080">
                      <a:alpha val="80000"/>
                    </a:srgbClr>
                  </a:outerShdw>
                </a:effectLst>
                <a:latin typeface="Arial Black" panose="020B0A04020102020204" pitchFamily="34" charset="0"/>
              </a:rPr>
              <a:t>las siguientes</a:t>
            </a:r>
          </a:p>
          <a:p>
            <a:pPr algn="ctr"/>
            <a:r>
              <a:rPr lang="es-419" sz="2000" kern="10">
                <a:solidFill>
                  <a:srgbClr val="FFFFFF"/>
                </a:solidFill>
                <a:effectLst>
                  <a:outerShdw dist="35921" dir="2700000" algn="ctr" rotWithShape="0">
                    <a:srgbClr val="808080">
                      <a:alpha val="80000"/>
                    </a:srgbClr>
                  </a:outerShdw>
                </a:effectLst>
                <a:latin typeface="Arial Black" panose="020B0A04020102020204" pitchFamily="34" charset="0"/>
              </a:rPr>
              <a:t>verdades:</a:t>
            </a:r>
          </a:p>
        </p:txBody>
      </p:sp>
      <p:sp>
        <p:nvSpPr>
          <p:cNvPr id="803848" name="WordArt 8">
            <a:extLst>
              <a:ext uri="{FF2B5EF4-FFF2-40B4-BE49-F238E27FC236}">
                <a16:creationId xmlns:a16="http://schemas.microsoft.com/office/drawing/2014/main" id="{9E18CF9F-B5C0-4BF5-3CC1-8AB078359AEE}"/>
              </a:ext>
            </a:extLst>
          </p:cNvPr>
          <p:cNvSpPr>
            <a:spLocks noChangeArrowheads="1" noChangeShapeType="1" noTextEdit="1"/>
          </p:cNvSpPr>
          <p:nvPr/>
        </p:nvSpPr>
        <p:spPr bwMode="auto">
          <a:xfrm>
            <a:off x="41402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03851" name="Picture 11">
            <a:extLst>
              <a:ext uri="{FF2B5EF4-FFF2-40B4-BE49-F238E27FC236}">
                <a16:creationId xmlns:a16="http://schemas.microsoft.com/office/drawing/2014/main" id="{145399E2-3A61-EC54-1F22-156C168DC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412875"/>
            <a:ext cx="5184775" cy="51847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B22BECF9-6132-644C-8704-8284777D2C5C}"/>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BD290D44-ABB2-F39B-A454-65649568DC23}"/>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CC844936-89B8-F29A-7C80-EC7F584170E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158FEAB3-3582-F1AC-87F0-13C6C8819057}"/>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4867" name="WordArt 3">
            <a:extLst>
              <a:ext uri="{FF2B5EF4-FFF2-40B4-BE49-F238E27FC236}">
                <a16:creationId xmlns:a16="http://schemas.microsoft.com/office/drawing/2014/main" id="{164C314C-E884-D361-E670-BF670BFB1245}"/>
              </a:ext>
            </a:extLst>
          </p:cNvPr>
          <p:cNvSpPr>
            <a:spLocks noChangeArrowheads="1" noChangeShapeType="1" noTextEdit="1"/>
          </p:cNvSpPr>
          <p:nvPr/>
        </p:nvSpPr>
        <p:spPr bwMode="auto">
          <a:xfrm>
            <a:off x="2051050" y="2852738"/>
            <a:ext cx="6265863" cy="18002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El juicio de Dios sobre el pecado. </a:t>
            </a:r>
          </a:p>
          <a:p>
            <a:pPr algn="ctr"/>
            <a:r>
              <a:rPr lang="es-419" sz="800" kern="10">
                <a:solidFill>
                  <a:srgbClr val="FFFFFF"/>
                </a:solidFill>
                <a:latin typeface="Arial Black" panose="020B0A04020102020204" pitchFamily="34" charset="0"/>
              </a:rPr>
              <a:t>Por cuanto el pecado consiste en una</a:t>
            </a:r>
          </a:p>
          <a:p>
            <a:pPr algn="ctr"/>
            <a:r>
              <a:rPr lang="es-419" sz="800" kern="10">
                <a:solidFill>
                  <a:srgbClr val="FFFFFF"/>
                </a:solidFill>
                <a:latin typeface="Arial Black" panose="020B0A04020102020204" pitchFamily="34" charset="0"/>
              </a:rPr>
              <a:t> rebelión profundamente arraigada </a:t>
            </a:r>
          </a:p>
          <a:p>
            <a:pPr algn="ctr"/>
            <a:r>
              <a:rPr lang="es-419" sz="800" kern="10">
                <a:solidFill>
                  <a:srgbClr val="FFFFFF"/>
                </a:solidFill>
                <a:latin typeface="Arial Black" panose="020B0A04020102020204" pitchFamily="34" charset="0"/>
              </a:rPr>
              <a:t>contra todo lo que es bueno, puro y </a:t>
            </a:r>
          </a:p>
          <a:p>
            <a:pPr algn="ctr"/>
            <a:r>
              <a:rPr lang="es-419" sz="800" kern="10">
                <a:solidFill>
                  <a:srgbClr val="FFFFFF"/>
                </a:solidFill>
                <a:latin typeface="Arial Black" panose="020B0A04020102020204" pitchFamily="34" charset="0"/>
              </a:rPr>
              <a:t>verdadero, no se lo puede pasar por alto.</a:t>
            </a:r>
          </a:p>
        </p:txBody>
      </p:sp>
      <p:sp>
        <p:nvSpPr>
          <p:cNvPr id="804868" name="WordArt 4">
            <a:extLst>
              <a:ext uri="{FF2B5EF4-FFF2-40B4-BE49-F238E27FC236}">
                <a16:creationId xmlns:a16="http://schemas.microsoft.com/office/drawing/2014/main" id="{C51C0DBA-27C2-A8A8-6CD9-86CA6A5F3577}"/>
              </a:ext>
            </a:extLst>
          </p:cNvPr>
          <p:cNvSpPr>
            <a:spLocks noChangeArrowheads="1" noChangeShapeType="1" noTextEdit="1"/>
          </p:cNvSpPr>
          <p:nvPr/>
        </p:nvSpPr>
        <p:spPr bwMode="auto">
          <a:xfrm>
            <a:off x="2916238" y="4868863"/>
            <a:ext cx="4826000" cy="431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kern="10">
                <a:solidFill>
                  <a:srgbClr val="FFFFFF"/>
                </a:solidFill>
                <a:effectLst>
                  <a:outerShdw dist="35921" dir="2700000" algn="ctr" rotWithShape="0">
                    <a:srgbClr val="808080">
                      <a:alpha val="80000"/>
                    </a:srgbClr>
                  </a:outerShdw>
                </a:effectLst>
                <a:latin typeface="Arial Black" panose="020B0A04020102020204" pitchFamily="34" charset="0"/>
              </a:rPr>
              <a:t>“ La paga del pecado es muerte” (Rom. 6:23) </a:t>
            </a:r>
          </a:p>
        </p:txBody>
      </p:sp>
      <p:sp>
        <p:nvSpPr>
          <p:cNvPr id="804874" name="WordArt 10">
            <a:extLst>
              <a:ext uri="{FF2B5EF4-FFF2-40B4-BE49-F238E27FC236}">
                <a16:creationId xmlns:a16="http://schemas.microsoft.com/office/drawing/2014/main" id="{9A6B8BDC-3462-E207-759A-18CF690F2DBB}"/>
              </a:ext>
            </a:extLst>
          </p:cNvPr>
          <p:cNvSpPr>
            <a:spLocks noChangeArrowheads="1" noChangeShapeType="1" noTextEdit="1"/>
          </p:cNvSpPr>
          <p:nvPr/>
        </p:nvSpPr>
        <p:spPr bwMode="auto">
          <a:xfrm>
            <a:off x="4068763" y="1700213"/>
            <a:ext cx="5005387"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49F46201-C575-EE4B-91C1-F9AAA722AC7D}"/>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BDFF9909-993E-6FAB-02D7-A2A8B14DB71B}"/>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9CCDB145-D4D9-81DC-E2C6-492DAA2FEDAB}"/>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F99BF485-4C45-0E9C-F24D-CDFC994779D6}"/>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5891" name="WordArt 3">
            <a:extLst>
              <a:ext uri="{FF2B5EF4-FFF2-40B4-BE49-F238E27FC236}">
                <a16:creationId xmlns:a16="http://schemas.microsoft.com/office/drawing/2014/main" id="{C02E9B73-385C-26A2-EA00-243E6FC43FC3}"/>
              </a:ext>
            </a:extLst>
          </p:cNvPr>
          <p:cNvSpPr>
            <a:spLocks noChangeArrowheads="1" noChangeShapeType="1" noTextEdit="1"/>
          </p:cNvSpPr>
          <p:nvPr/>
        </p:nvSpPr>
        <p:spPr bwMode="auto">
          <a:xfrm>
            <a:off x="2051050" y="2636838"/>
            <a:ext cx="5905500" cy="14398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La muerte de Cristo en reemplazo nuestro. </a:t>
            </a:r>
          </a:p>
          <a:p>
            <a:pPr algn="ctr"/>
            <a:r>
              <a:rPr lang="es-419" sz="800" kern="10">
                <a:latin typeface="Arial Black" panose="020B0A04020102020204" pitchFamily="34" charset="0"/>
              </a:rPr>
              <a:t>“Todos nosotros nos descarriamos como ovejas</a:t>
            </a:r>
          </a:p>
          <a:p>
            <a:pPr algn="ctr"/>
            <a:r>
              <a:rPr lang="es-419" sz="800" kern="10">
                <a:latin typeface="Arial Black" panose="020B0A04020102020204" pitchFamily="34" charset="0"/>
              </a:rPr>
              <a:t>Mas Jehová cargó en el el pecado de todos nosotros”    </a:t>
            </a:r>
          </a:p>
        </p:txBody>
      </p:sp>
      <p:sp>
        <p:nvSpPr>
          <p:cNvPr id="805892" name="WordArt 4">
            <a:extLst>
              <a:ext uri="{FF2B5EF4-FFF2-40B4-BE49-F238E27FC236}">
                <a16:creationId xmlns:a16="http://schemas.microsoft.com/office/drawing/2014/main" id="{2F8EC3A2-4E1E-09C5-3997-25B7F27D2D47}"/>
              </a:ext>
            </a:extLst>
          </p:cNvPr>
          <p:cNvSpPr>
            <a:spLocks noChangeArrowheads="1" noChangeShapeType="1" noTextEdit="1"/>
          </p:cNvSpPr>
          <p:nvPr/>
        </p:nvSpPr>
        <p:spPr bwMode="auto">
          <a:xfrm>
            <a:off x="2495550" y="4294188"/>
            <a:ext cx="4957763" cy="9350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effectLst>
                  <a:outerShdw dist="35921" dir="2700000" algn="ctr" rotWithShape="0">
                    <a:srgbClr val="808080">
                      <a:alpha val="80000"/>
                    </a:srgbClr>
                  </a:outerShdw>
                </a:effectLst>
                <a:latin typeface="Arial Black" panose="020B0A04020102020204" pitchFamily="34" charset="0"/>
              </a:rPr>
              <a:t>(Isa. 53:6). “Cristo murió por nuestros pecados, </a:t>
            </a:r>
          </a:p>
          <a:p>
            <a:pPr algn="ctr"/>
            <a:r>
              <a:rPr lang="es-419" sz="800" i="1" kern="10">
                <a:effectLst>
                  <a:outerShdw dist="35921" dir="2700000" algn="ctr" rotWithShape="0">
                    <a:srgbClr val="808080">
                      <a:alpha val="80000"/>
                    </a:srgbClr>
                  </a:outerShdw>
                </a:effectLst>
                <a:latin typeface="Arial Black" panose="020B0A04020102020204" pitchFamily="34" charset="0"/>
              </a:rPr>
              <a:t>conforme a las Escrituras” (1Cor.15:3).</a:t>
            </a:r>
          </a:p>
        </p:txBody>
      </p:sp>
      <p:sp>
        <p:nvSpPr>
          <p:cNvPr id="805898" name="WordArt 10">
            <a:extLst>
              <a:ext uri="{FF2B5EF4-FFF2-40B4-BE49-F238E27FC236}">
                <a16:creationId xmlns:a16="http://schemas.microsoft.com/office/drawing/2014/main" id="{D3580EDA-9CFB-7A3E-66CA-2CABC4DF0D63}"/>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B4C2230F-8C9D-4F56-A6F2-90BA012AB007}"/>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0B85806E-7818-26EE-E0F5-B8B53066E53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77ACC4CA-3723-F9A6-FA8B-56E94DCB0286}"/>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381FF0C6-926C-C8CD-94E4-BCAEF4077F18}"/>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6915" name="WordArt 3">
            <a:extLst>
              <a:ext uri="{FF2B5EF4-FFF2-40B4-BE49-F238E27FC236}">
                <a16:creationId xmlns:a16="http://schemas.microsoft.com/office/drawing/2014/main" id="{7D8CC687-AF03-EF5F-D636-73ADFAD9AD90}"/>
              </a:ext>
            </a:extLst>
          </p:cNvPr>
          <p:cNvSpPr>
            <a:spLocks noChangeArrowheads="1" noChangeShapeType="1" noTextEdit="1"/>
          </p:cNvSpPr>
          <p:nvPr/>
        </p:nvSpPr>
        <p:spPr bwMode="auto">
          <a:xfrm>
            <a:off x="1403350" y="2636838"/>
            <a:ext cx="5726113" cy="2590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effectLst>
                  <a:outerShdw dist="35921" dir="2700000" algn="ctr" rotWithShape="0">
                    <a:srgbClr val="808080">
                      <a:alpha val="80000"/>
                    </a:srgbClr>
                  </a:outerShdw>
                </a:effectLst>
                <a:latin typeface="Arial Black" panose="020B0A04020102020204" pitchFamily="34" charset="0"/>
              </a:rPr>
              <a:t>Dios provee el sacrificio expiatorio. </a:t>
            </a:r>
          </a:p>
          <a:p>
            <a:pPr algn="ctr"/>
            <a:r>
              <a:rPr lang="es-419" sz="800" i="1" kern="10">
                <a:effectLst>
                  <a:outerShdw dist="35921" dir="2700000" algn="ctr" rotWithShape="0">
                    <a:srgbClr val="808080">
                      <a:alpha val="80000"/>
                    </a:srgbClr>
                  </a:outerShdw>
                </a:effectLst>
                <a:latin typeface="Arial Black" panose="020B0A04020102020204" pitchFamily="34" charset="0"/>
              </a:rPr>
              <a:t>Ese sacrificio es </a:t>
            </a:r>
          </a:p>
          <a:p>
            <a:pPr algn="ctr"/>
            <a:r>
              <a:rPr lang="es-419" sz="800" i="1" kern="10">
                <a:effectLst>
                  <a:outerShdw dist="35921" dir="2700000" algn="ctr" rotWithShape="0">
                    <a:srgbClr val="808080">
                      <a:alpha val="80000"/>
                    </a:srgbClr>
                  </a:outerShdw>
                </a:effectLst>
                <a:latin typeface="Arial Black" panose="020B0A04020102020204" pitchFamily="34" charset="0"/>
              </a:rPr>
              <a:t>“Cristo Jesús a quien Dios puso como propiciación </a:t>
            </a:r>
          </a:p>
          <a:p>
            <a:pPr algn="ctr"/>
            <a:r>
              <a:rPr lang="es-419" sz="800" i="1" kern="10">
                <a:effectLst>
                  <a:outerShdw dist="35921" dir="2700000" algn="ctr" rotWithShape="0">
                    <a:srgbClr val="808080">
                      <a:alpha val="80000"/>
                    </a:srgbClr>
                  </a:outerShdw>
                </a:effectLst>
                <a:latin typeface="Arial Black" panose="020B0A04020102020204" pitchFamily="34" charset="0"/>
              </a:rPr>
              <a:t>por medio de la fe en su sangre” (Rom. 3:24,25)</a:t>
            </a:r>
          </a:p>
        </p:txBody>
      </p:sp>
      <p:sp>
        <p:nvSpPr>
          <p:cNvPr id="806921" name="WordArt 9">
            <a:extLst>
              <a:ext uri="{FF2B5EF4-FFF2-40B4-BE49-F238E27FC236}">
                <a16:creationId xmlns:a16="http://schemas.microsoft.com/office/drawing/2014/main" id="{AD6D44FE-789F-C47C-EDAD-2012B2DC40DF}"/>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06924" name="Picture 12">
            <a:extLst>
              <a:ext uri="{FF2B5EF4-FFF2-40B4-BE49-F238E27FC236}">
                <a16:creationId xmlns:a16="http://schemas.microsoft.com/office/drawing/2014/main" id="{981E18D5-39B5-118A-9144-940067157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2205038"/>
            <a:ext cx="2289175" cy="17176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3837195A-DDB8-1B74-3398-9871BE3D3ED6}"/>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46E25E9A-946D-E319-7BC8-3D9E832EFB4C}"/>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233F4F55-E7DA-F677-3342-DA02D2C66BDA}"/>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7931B873-7884-4376-4E38-95D9D93E7AD4}"/>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7939" name="WordArt 3">
            <a:extLst>
              <a:ext uri="{FF2B5EF4-FFF2-40B4-BE49-F238E27FC236}">
                <a16:creationId xmlns:a16="http://schemas.microsoft.com/office/drawing/2014/main" id="{4B796D12-E0AC-BB5C-90A4-2493667E256D}"/>
              </a:ext>
            </a:extLst>
          </p:cNvPr>
          <p:cNvSpPr>
            <a:spLocks noChangeArrowheads="1" noChangeShapeType="1" noTextEdit="1"/>
          </p:cNvSpPr>
          <p:nvPr/>
        </p:nvSpPr>
        <p:spPr bwMode="auto">
          <a:xfrm>
            <a:off x="1835150" y="2709863"/>
            <a:ext cx="6337300" cy="431800"/>
          </a:xfrm>
          <a:prstGeom prst="rect">
            <a:avLst/>
          </a:prstGeom>
          <a:extLst>
            <a:ext uri="{91240B29-F687-4F45-9708-019B960494DF}">
              <a14:hiddenLine xmlns:a14="http://schemas.microsoft.com/office/drawing/2010/main" w="9525">
                <a:solidFill>
                  <a:schemeClr val="tx2"/>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900" kern="10">
                <a:solidFill>
                  <a:srgbClr val="FFFFFF"/>
                </a:solidFill>
                <a:latin typeface="Arial Black" panose="020B0A04020102020204" pitchFamily="34" charset="0"/>
              </a:rPr>
              <a:t>EL MEDIADOR SACERDOTAL.</a:t>
            </a:r>
          </a:p>
          <a:p>
            <a:pPr algn="ctr"/>
            <a:r>
              <a:rPr lang="es-419" sz="900" kern="10">
                <a:solidFill>
                  <a:srgbClr val="FFFFFF"/>
                </a:solidFill>
                <a:latin typeface="Arial Black" panose="020B0A04020102020204" pitchFamily="34" charset="0"/>
              </a:rPr>
              <a:t>Si el sacrificio de Cristo expió el pecado.</a:t>
            </a:r>
          </a:p>
        </p:txBody>
      </p:sp>
      <p:sp>
        <p:nvSpPr>
          <p:cNvPr id="807940" name="WordArt 4">
            <a:extLst>
              <a:ext uri="{FF2B5EF4-FFF2-40B4-BE49-F238E27FC236}">
                <a16:creationId xmlns:a16="http://schemas.microsoft.com/office/drawing/2014/main" id="{90FB3338-A189-65DB-0624-3EB944CDE3AF}"/>
              </a:ext>
            </a:extLst>
          </p:cNvPr>
          <p:cNvSpPr>
            <a:spLocks noChangeArrowheads="1" noChangeShapeType="1" noTextEdit="1"/>
          </p:cNvSpPr>
          <p:nvPr/>
        </p:nvSpPr>
        <p:spPr bwMode="auto">
          <a:xfrm>
            <a:off x="1835150" y="3430588"/>
            <a:ext cx="5761038" cy="215900"/>
          </a:xfrm>
          <a:prstGeom prst="rect">
            <a:avLst/>
          </a:prstGeom>
          <a:extLst>
            <a:ext uri="{91240B29-F687-4F45-9708-019B960494DF}">
              <a14:hiddenLine xmlns:a14="http://schemas.microsoft.com/office/drawing/2010/main" w="9525">
                <a:solidFill>
                  <a:schemeClr val="tx2"/>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¿Por qué se necesitaba un sacerdote?</a:t>
            </a:r>
          </a:p>
        </p:txBody>
      </p:sp>
      <p:sp>
        <p:nvSpPr>
          <p:cNvPr id="807941" name="WordArt 5">
            <a:extLst>
              <a:ext uri="{FF2B5EF4-FFF2-40B4-BE49-F238E27FC236}">
                <a16:creationId xmlns:a16="http://schemas.microsoft.com/office/drawing/2014/main" id="{AAA7D3DD-7A84-06D4-A1DE-26ADB0E887ED}"/>
              </a:ext>
            </a:extLst>
          </p:cNvPr>
          <p:cNvSpPr>
            <a:spLocks noChangeArrowheads="1" noChangeShapeType="1" noTextEdit="1"/>
          </p:cNvSpPr>
          <p:nvPr/>
        </p:nvSpPr>
        <p:spPr bwMode="auto">
          <a:xfrm>
            <a:off x="1187450" y="3860800"/>
            <a:ext cx="7272338" cy="577850"/>
          </a:xfrm>
          <a:prstGeom prst="rect">
            <a:avLst/>
          </a:prstGeom>
          <a:extLst>
            <a:ext uri="{91240B29-F687-4F45-9708-019B960494DF}">
              <a14:hiddenLine xmlns:a14="http://schemas.microsoft.com/office/drawing/2010/main" w="9525">
                <a:solidFill>
                  <a:schemeClr val="tx2"/>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El papel de sacerdote destaca la necesitad de que entre los</a:t>
            </a:r>
          </a:p>
          <a:p>
            <a:pPr algn="ctr"/>
            <a:r>
              <a:rPr lang="es-419" sz="800" kern="10">
                <a:solidFill>
                  <a:srgbClr val="FFFFFF"/>
                </a:solidFill>
                <a:latin typeface="Arial Black" panose="020B0A04020102020204" pitchFamily="34" charset="0"/>
              </a:rPr>
              <a:t> pecadores y un Dios santo haya un mediador. </a:t>
            </a:r>
          </a:p>
        </p:txBody>
      </p:sp>
      <p:sp>
        <p:nvSpPr>
          <p:cNvPr id="807942" name="WordArt 6">
            <a:extLst>
              <a:ext uri="{FF2B5EF4-FFF2-40B4-BE49-F238E27FC236}">
                <a16:creationId xmlns:a16="http://schemas.microsoft.com/office/drawing/2014/main" id="{BBF3F0D2-2BB2-9E13-85A8-218E82237472}"/>
              </a:ext>
            </a:extLst>
          </p:cNvPr>
          <p:cNvSpPr>
            <a:spLocks noChangeArrowheads="1" noChangeShapeType="1" noTextEdit="1"/>
          </p:cNvSpPr>
          <p:nvPr/>
        </p:nvSpPr>
        <p:spPr bwMode="auto">
          <a:xfrm>
            <a:off x="1476375" y="4654550"/>
            <a:ext cx="6911975" cy="1079500"/>
          </a:xfrm>
          <a:prstGeom prst="rect">
            <a:avLst/>
          </a:prstGeom>
          <a:extLst>
            <a:ext uri="{91240B29-F687-4F45-9708-019B960494DF}">
              <a14:hiddenLine xmlns:a14="http://schemas.microsoft.com/office/drawing/2010/main" w="9525">
                <a:solidFill>
                  <a:schemeClr val="tx2"/>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La mediación sacerdotal revela cuan serio es el pecado,</a:t>
            </a:r>
          </a:p>
          <a:p>
            <a:pPr algn="ctr"/>
            <a:r>
              <a:rPr lang="es-419" sz="800" kern="10">
                <a:solidFill>
                  <a:srgbClr val="FFFFFF"/>
                </a:solidFill>
                <a:latin typeface="Arial Black" panose="020B0A04020102020204" pitchFamily="34" charset="0"/>
              </a:rPr>
              <a:t>y la separación que causó entre el Dios inmaculado y sus </a:t>
            </a:r>
          </a:p>
          <a:p>
            <a:pPr algn="ctr"/>
            <a:r>
              <a:rPr lang="es-419" sz="800" kern="10">
                <a:solidFill>
                  <a:srgbClr val="FFFFFF"/>
                </a:solidFill>
                <a:latin typeface="Arial Black" panose="020B0A04020102020204" pitchFamily="34" charset="0"/>
              </a:rPr>
              <a:t>criaturas pecaminosas.</a:t>
            </a:r>
          </a:p>
        </p:txBody>
      </p:sp>
      <p:sp>
        <p:nvSpPr>
          <p:cNvPr id="807948" name="WordArt 12">
            <a:extLst>
              <a:ext uri="{FF2B5EF4-FFF2-40B4-BE49-F238E27FC236}">
                <a16:creationId xmlns:a16="http://schemas.microsoft.com/office/drawing/2014/main" id="{DAB4C6FA-837A-1492-510B-23216CAFD114}"/>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29578F8B-70EC-8D40-318B-B56B50E8587C}"/>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6D0FD817-46E3-1268-75BF-8CBEAD346024}"/>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43EC23B9-1B34-2B22-59C9-15EBA45F6E2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91A0C9E9-C301-7687-C03B-E3C2B0521ACF}"/>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8963" name="WordArt 3">
            <a:extLst>
              <a:ext uri="{FF2B5EF4-FFF2-40B4-BE49-F238E27FC236}">
                <a16:creationId xmlns:a16="http://schemas.microsoft.com/office/drawing/2014/main" id="{351E3E9E-B3C0-1087-D9DE-7A7DFF0817F1}"/>
              </a:ext>
            </a:extLst>
          </p:cNvPr>
          <p:cNvSpPr>
            <a:spLocks noChangeArrowheads="1" noChangeShapeType="1" noTextEdit="1"/>
          </p:cNvSpPr>
          <p:nvPr/>
        </p:nvSpPr>
        <p:spPr bwMode="auto">
          <a:xfrm>
            <a:off x="1258888" y="2565400"/>
            <a:ext cx="7345362" cy="1079500"/>
          </a:xfrm>
          <a:prstGeom prst="rect">
            <a:avLst/>
          </a:prstGeom>
          <a:extLst>
            <a:ext uri="{91240B29-F687-4F45-9708-019B960494DF}">
              <a14:hiddenLine xmlns:a14="http://schemas.microsoft.com/office/drawing/2010/main" w="9525">
                <a:solidFill>
                  <a:schemeClr val="tx2"/>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Tal como cada sacrificio señalaba la muerte </a:t>
            </a:r>
          </a:p>
          <a:p>
            <a:pPr algn="ctr"/>
            <a:r>
              <a:rPr lang="es-419" sz="800" i="1" kern="10">
                <a:solidFill>
                  <a:srgbClr val="FFFFFF"/>
                </a:solidFill>
                <a:latin typeface="Arial Black" panose="020B0A04020102020204" pitchFamily="34" charset="0"/>
              </a:rPr>
              <a:t>futura de Cristo, así también cada sacerdote </a:t>
            </a:r>
          </a:p>
          <a:p>
            <a:pPr algn="ctr"/>
            <a:r>
              <a:rPr lang="es-419" sz="800" i="1" kern="10">
                <a:solidFill>
                  <a:srgbClr val="FFFFFF"/>
                </a:solidFill>
                <a:latin typeface="Arial Black" panose="020B0A04020102020204" pitchFamily="34" charset="0"/>
              </a:rPr>
              <a:t>apuntaba al ministerio mediador de Cristo</a:t>
            </a:r>
          </a:p>
          <a:p>
            <a:pPr algn="ctr"/>
            <a:r>
              <a:rPr lang="es-419" sz="800" i="1" kern="10">
                <a:solidFill>
                  <a:srgbClr val="FFFFFF"/>
                </a:solidFill>
                <a:latin typeface="Arial Black" panose="020B0A04020102020204" pitchFamily="34" charset="0"/>
              </a:rPr>
              <a:t> como sumo sacerdote </a:t>
            </a:r>
          </a:p>
        </p:txBody>
      </p:sp>
      <p:sp>
        <p:nvSpPr>
          <p:cNvPr id="808964" name="WordArt 4">
            <a:extLst>
              <a:ext uri="{FF2B5EF4-FFF2-40B4-BE49-F238E27FC236}">
                <a16:creationId xmlns:a16="http://schemas.microsoft.com/office/drawing/2014/main" id="{1ED817F5-2D12-CDFD-65B9-7D8CCFAEA01A}"/>
              </a:ext>
            </a:extLst>
          </p:cNvPr>
          <p:cNvSpPr>
            <a:spLocks noChangeArrowheads="1" noChangeShapeType="1" noTextEdit="1"/>
          </p:cNvSpPr>
          <p:nvPr/>
        </p:nvSpPr>
        <p:spPr bwMode="auto">
          <a:xfrm>
            <a:off x="1476375" y="4076700"/>
            <a:ext cx="6480175" cy="1223963"/>
          </a:xfrm>
          <a:prstGeom prst="rect">
            <a:avLst/>
          </a:prstGeom>
          <a:extLst>
            <a:ext uri="{91240B29-F687-4F45-9708-019B960494DF}">
              <a14:hiddenLine xmlns:a14="http://schemas.microsoft.com/office/drawing/2010/main" w="9525">
                <a:solidFill>
                  <a:schemeClr val="tx2"/>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del santuario celestial. “por que hay un solo Dios, y un </a:t>
            </a:r>
          </a:p>
          <a:p>
            <a:pPr algn="ctr"/>
            <a:r>
              <a:rPr lang="es-419" sz="800" i="1" kern="10">
                <a:solidFill>
                  <a:srgbClr val="FFFFFF"/>
                </a:solidFill>
                <a:latin typeface="Arial Black" panose="020B0A04020102020204" pitchFamily="34" charset="0"/>
              </a:rPr>
              <a:t>solo mediador entre Dios y los hombres, Jesucristo hombre” </a:t>
            </a:r>
          </a:p>
          <a:p>
            <a:pPr algn="ctr"/>
            <a:r>
              <a:rPr lang="es-419" sz="800" i="1" kern="10">
                <a:solidFill>
                  <a:srgbClr val="FFFFFF"/>
                </a:solidFill>
                <a:latin typeface="Arial Black" panose="020B0A04020102020204" pitchFamily="34" charset="0"/>
              </a:rPr>
              <a:t>(1 Tim. 2:5).</a:t>
            </a:r>
          </a:p>
        </p:txBody>
      </p:sp>
      <p:sp>
        <p:nvSpPr>
          <p:cNvPr id="808969" name="WordArt 9">
            <a:extLst>
              <a:ext uri="{FF2B5EF4-FFF2-40B4-BE49-F238E27FC236}">
                <a16:creationId xmlns:a16="http://schemas.microsoft.com/office/drawing/2014/main" id="{187C115D-BBBD-21D1-63D5-217D7AF51591}"/>
              </a:ext>
            </a:extLst>
          </p:cNvPr>
          <p:cNvSpPr>
            <a:spLocks noChangeArrowheads="1" noChangeShapeType="1" noTextEdit="1"/>
          </p:cNvSpPr>
          <p:nvPr/>
        </p:nvSpPr>
        <p:spPr bwMode="auto">
          <a:xfrm>
            <a:off x="39243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A2A972E4-8C5A-2696-ECBA-035018E0AE39}"/>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A328A5C-AFE7-3409-26D3-C52EF069A278}"/>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A035004C-4619-2746-9BA5-1D7ECD56C66B}"/>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DF12CF49-038D-AD60-B4DC-9B46AEF728A9}"/>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9988" name="WordArt 4">
            <a:extLst>
              <a:ext uri="{FF2B5EF4-FFF2-40B4-BE49-F238E27FC236}">
                <a16:creationId xmlns:a16="http://schemas.microsoft.com/office/drawing/2014/main" id="{EDC4C3D3-FAE7-FBAF-E1F1-4440659A665C}"/>
              </a:ext>
            </a:extLst>
          </p:cNvPr>
          <p:cNvSpPr>
            <a:spLocks noChangeArrowheads="1" noChangeShapeType="1" noTextEdit="1"/>
          </p:cNvSpPr>
          <p:nvPr/>
        </p:nvSpPr>
        <p:spPr bwMode="auto">
          <a:xfrm>
            <a:off x="1258888" y="3068638"/>
            <a:ext cx="7129462" cy="5762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1000" i="1" kern="10">
                <a:solidFill>
                  <a:srgbClr val="FFFFFF"/>
                </a:solidFill>
                <a:effectLst>
                  <a:outerShdw dist="35921" dir="2700000" algn="ctr" rotWithShape="0">
                    <a:srgbClr val="808080">
                      <a:alpha val="80000"/>
                    </a:srgbClr>
                  </a:outerShdw>
                </a:effectLst>
                <a:latin typeface="Arial Black" panose="020B0A04020102020204" pitchFamily="34" charset="0"/>
              </a:rPr>
              <a:t>El termino expiación implica una reconciliación entre dos </a:t>
            </a:r>
          </a:p>
          <a:p>
            <a:pPr algn="ctr"/>
            <a:r>
              <a:rPr lang="es-419" sz="1000" i="1" kern="10">
                <a:solidFill>
                  <a:srgbClr val="FFFFFF"/>
                </a:solidFill>
                <a:effectLst>
                  <a:outerShdw dist="35921" dir="2700000" algn="ctr" rotWithShape="0">
                    <a:srgbClr val="808080">
                      <a:alpha val="80000"/>
                    </a:srgbClr>
                  </a:outerShdw>
                </a:effectLst>
                <a:latin typeface="Arial Black" panose="020B0A04020102020204" pitchFamily="34" charset="0"/>
              </a:rPr>
              <a:t>individuos enemistados.  </a:t>
            </a:r>
          </a:p>
        </p:txBody>
      </p:sp>
      <p:sp>
        <p:nvSpPr>
          <p:cNvPr id="809989" name="WordArt 5">
            <a:extLst>
              <a:ext uri="{FF2B5EF4-FFF2-40B4-BE49-F238E27FC236}">
                <a16:creationId xmlns:a16="http://schemas.microsoft.com/office/drawing/2014/main" id="{98A42605-55C0-3F26-524E-5B6C6B927564}"/>
              </a:ext>
            </a:extLst>
          </p:cNvPr>
          <p:cNvSpPr>
            <a:spLocks noChangeArrowheads="1" noChangeShapeType="1" noTextEdit="1"/>
          </p:cNvSpPr>
          <p:nvPr/>
        </p:nvSpPr>
        <p:spPr bwMode="auto">
          <a:xfrm>
            <a:off x="1116013" y="3833813"/>
            <a:ext cx="7416800" cy="8905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Tal como la muerte expiatoria de Cristo reconcilió al mundo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con Dios, así también su mediación o la aplicación de los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méritos de su vida sin pecado y su muerte en reemplazo nuestro, </a:t>
            </a:r>
          </a:p>
        </p:txBody>
      </p:sp>
      <p:sp>
        <p:nvSpPr>
          <p:cNvPr id="809990" name="WordArt 6">
            <a:extLst>
              <a:ext uri="{FF2B5EF4-FFF2-40B4-BE49-F238E27FC236}">
                <a16:creationId xmlns:a16="http://schemas.microsoft.com/office/drawing/2014/main" id="{B654FCF7-5868-E614-24E2-7611E695BCCA}"/>
              </a:ext>
            </a:extLst>
          </p:cNvPr>
          <p:cNvSpPr>
            <a:spLocks noChangeArrowheads="1" noChangeShapeType="1" noTextEdit="1"/>
          </p:cNvSpPr>
          <p:nvPr/>
        </p:nvSpPr>
        <p:spPr bwMode="auto">
          <a:xfrm>
            <a:off x="1042988" y="4887913"/>
            <a:ext cx="7561262"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hace que para el creyente la reconciliación con Dios llegue a ser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una realidad personal.</a:t>
            </a:r>
          </a:p>
        </p:txBody>
      </p:sp>
      <p:sp>
        <p:nvSpPr>
          <p:cNvPr id="809992" name="WordArt 8">
            <a:extLst>
              <a:ext uri="{FF2B5EF4-FFF2-40B4-BE49-F238E27FC236}">
                <a16:creationId xmlns:a16="http://schemas.microsoft.com/office/drawing/2014/main" id="{BCC0FA27-8C4C-4340-93D1-830DE92E25F7}"/>
              </a:ext>
            </a:extLst>
          </p:cNvPr>
          <p:cNvSpPr>
            <a:spLocks noChangeArrowheads="1" noChangeShapeType="1" noTextEdit="1"/>
          </p:cNvSpPr>
          <p:nvPr/>
        </p:nvSpPr>
        <p:spPr bwMode="auto">
          <a:xfrm>
            <a:off x="2627313" y="2133600"/>
            <a:ext cx="1944687" cy="7905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latin typeface="Edwardian Script ITC" panose="030303020407070D0804" pitchFamily="66" charset="0"/>
              </a:rPr>
              <a:t>M</a:t>
            </a:r>
          </a:p>
        </p:txBody>
      </p:sp>
      <p:sp>
        <p:nvSpPr>
          <p:cNvPr id="809993" name="WordArt 9">
            <a:extLst>
              <a:ext uri="{FF2B5EF4-FFF2-40B4-BE49-F238E27FC236}">
                <a16:creationId xmlns:a16="http://schemas.microsoft.com/office/drawing/2014/main" id="{BBB9CFC0-383C-1477-D86F-26E8ED2967B1}"/>
              </a:ext>
            </a:extLst>
          </p:cNvPr>
          <p:cNvSpPr>
            <a:spLocks noChangeArrowheads="1" noChangeShapeType="1" noTextEdit="1"/>
          </p:cNvSpPr>
          <p:nvPr/>
        </p:nvSpPr>
        <p:spPr bwMode="auto">
          <a:xfrm>
            <a:off x="3995738" y="2492375"/>
            <a:ext cx="3216275" cy="4032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cs typeface="Arial" panose="020B0604020202020204" pitchFamily="34" charset="0"/>
              </a:rPr>
              <a:t>ediador y Expiación</a:t>
            </a:r>
          </a:p>
        </p:txBody>
      </p:sp>
      <p:sp>
        <p:nvSpPr>
          <p:cNvPr id="809998" name="WordArt 14">
            <a:extLst>
              <a:ext uri="{FF2B5EF4-FFF2-40B4-BE49-F238E27FC236}">
                <a16:creationId xmlns:a16="http://schemas.microsoft.com/office/drawing/2014/main" id="{5D0984CA-3EBA-8131-348F-900C6C339DF1}"/>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9D98BCF0-6DCC-11AB-0FE8-0927D5BCDCD0}"/>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D98B95D9-AD4A-BB2B-4763-561C40543310}"/>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D73A0FBE-8B22-4210-93A4-B841B3B7A748}"/>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762654EC-C58B-EF14-DE3C-2623AFE9BFC4}"/>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1011" name="WordArt 3">
            <a:extLst>
              <a:ext uri="{FF2B5EF4-FFF2-40B4-BE49-F238E27FC236}">
                <a16:creationId xmlns:a16="http://schemas.microsoft.com/office/drawing/2014/main" id="{D9DCA364-33FB-5AAE-B943-E08690589F2B}"/>
              </a:ext>
            </a:extLst>
          </p:cNvPr>
          <p:cNvSpPr>
            <a:spLocks noChangeArrowheads="1" noChangeShapeType="1" noTextEdit="1"/>
          </p:cNvSpPr>
          <p:nvPr/>
        </p:nvSpPr>
        <p:spPr bwMode="auto">
          <a:xfrm>
            <a:off x="1403350" y="2420938"/>
            <a:ext cx="7416800" cy="936625"/>
          </a:xfrm>
          <a:prstGeom prst="rect">
            <a:avLst/>
          </a:prstGeom>
        </p:spPr>
        <p:txBody>
          <a:bodyPr wrap="none" fromWordArt="1">
            <a:prstTxWarp prst="textPlain">
              <a:avLst>
                <a:gd name="adj" fmla="val 50000"/>
              </a:avLst>
            </a:prstTxWarp>
          </a:bodyPr>
          <a:lstStyle/>
          <a:p>
            <a:pPr algn="ctr"/>
            <a:r>
              <a:rPr lang="es-419" sz="800" kern="10">
                <a:ln w="9525">
                  <a:solidFill>
                    <a:schemeClr val="tx2"/>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El sacerdocio levítico ilustra el ministerio salvador</a:t>
            </a:r>
          </a:p>
          <a:p>
            <a:pPr algn="ctr"/>
            <a:r>
              <a:rPr lang="es-419" sz="800" kern="10">
                <a:ln w="9525">
                  <a:solidFill>
                    <a:schemeClr val="tx2"/>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que Cristo ha estado llevando a cabo desde la muerte. </a:t>
            </a:r>
          </a:p>
        </p:txBody>
      </p:sp>
      <p:sp>
        <p:nvSpPr>
          <p:cNvPr id="811012" name="WordArt 4">
            <a:extLst>
              <a:ext uri="{FF2B5EF4-FFF2-40B4-BE49-F238E27FC236}">
                <a16:creationId xmlns:a16="http://schemas.microsoft.com/office/drawing/2014/main" id="{8612EF7B-8AAC-2623-2CBB-6FF10C845604}"/>
              </a:ext>
            </a:extLst>
          </p:cNvPr>
          <p:cNvSpPr>
            <a:spLocks noChangeArrowheads="1" noChangeShapeType="1" noTextEdit="1"/>
          </p:cNvSpPr>
          <p:nvPr/>
        </p:nvSpPr>
        <p:spPr bwMode="auto">
          <a:xfrm>
            <a:off x="1403350" y="3500438"/>
            <a:ext cx="7345363" cy="865187"/>
          </a:xfrm>
          <a:prstGeom prst="rect">
            <a:avLst/>
          </a:prstGeom>
        </p:spPr>
        <p:txBody>
          <a:bodyPr wrap="none" fromWordArt="1">
            <a:prstTxWarp prst="textPlain">
              <a:avLst>
                <a:gd name="adj" fmla="val 50000"/>
              </a:avLst>
            </a:prstTxWarp>
          </a:bodyPr>
          <a:lstStyle/>
          <a:p>
            <a:pPr algn="ctr"/>
            <a:r>
              <a:rPr lang="es-419" sz="800" kern="10">
                <a:ln w="9525">
                  <a:solidFill>
                    <a:schemeClr val="tx2"/>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Nuestro Sumo Sacerdote, el cual se sentó a la diestra del trono de la</a:t>
            </a:r>
          </a:p>
          <a:p>
            <a:pPr algn="ctr"/>
            <a:r>
              <a:rPr lang="es-419" sz="800" kern="10">
                <a:ln w="9525">
                  <a:solidFill>
                    <a:schemeClr val="tx2"/>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majestad en los cielos, funciona en calidad de “ministro del santuario, </a:t>
            </a:r>
          </a:p>
        </p:txBody>
      </p:sp>
      <p:sp>
        <p:nvSpPr>
          <p:cNvPr id="811013" name="WordArt 5">
            <a:extLst>
              <a:ext uri="{FF2B5EF4-FFF2-40B4-BE49-F238E27FC236}">
                <a16:creationId xmlns:a16="http://schemas.microsoft.com/office/drawing/2014/main" id="{29021E70-A711-8846-1645-C7DE545ABAB3}"/>
              </a:ext>
            </a:extLst>
          </p:cNvPr>
          <p:cNvSpPr>
            <a:spLocks noChangeArrowheads="1" noChangeShapeType="1" noTextEdit="1"/>
          </p:cNvSpPr>
          <p:nvPr/>
        </p:nvSpPr>
        <p:spPr bwMode="auto">
          <a:xfrm>
            <a:off x="1547813" y="4437063"/>
            <a:ext cx="7200900" cy="504825"/>
          </a:xfrm>
          <a:prstGeom prst="rect">
            <a:avLst/>
          </a:prstGeom>
        </p:spPr>
        <p:txBody>
          <a:bodyPr wrap="none" fromWordArt="1">
            <a:prstTxWarp prst="textPlain">
              <a:avLst>
                <a:gd name="adj" fmla="val 50000"/>
              </a:avLst>
            </a:prstTxWarp>
          </a:bodyPr>
          <a:lstStyle/>
          <a:p>
            <a:pPr algn="ctr"/>
            <a:r>
              <a:rPr lang="es-419" sz="800" i="1" kern="10">
                <a:ln w="9525">
                  <a:solidFill>
                    <a:schemeClr val="tx2"/>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y de aquel verdadero tabernáculo que levantó el Señor, y no el hombre” ( Heb. 8:1,2)</a:t>
            </a:r>
          </a:p>
        </p:txBody>
      </p:sp>
      <p:sp>
        <p:nvSpPr>
          <p:cNvPr id="811020" name="WordArt 12">
            <a:extLst>
              <a:ext uri="{FF2B5EF4-FFF2-40B4-BE49-F238E27FC236}">
                <a16:creationId xmlns:a16="http://schemas.microsoft.com/office/drawing/2014/main" id="{601212EF-2CE0-24B9-2CB0-0BD13B2F9490}"/>
              </a:ext>
            </a:extLst>
          </p:cNvPr>
          <p:cNvSpPr>
            <a:spLocks noChangeArrowheads="1" noChangeShapeType="1" noTextEdit="1"/>
          </p:cNvSpPr>
          <p:nvPr/>
        </p:nvSpPr>
        <p:spPr bwMode="auto">
          <a:xfrm>
            <a:off x="39243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27C649B7-29F4-3554-A2E7-CA38FB229884}"/>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B09FAEB-EE32-C853-BC2A-1EF64EE5A151}"/>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8040789F-2FB0-F783-534C-5FB49187CBEB}"/>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AA71089E-21AD-9031-21D8-545688233937}"/>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2035" name="WordArt 3">
            <a:extLst>
              <a:ext uri="{FF2B5EF4-FFF2-40B4-BE49-F238E27FC236}">
                <a16:creationId xmlns:a16="http://schemas.microsoft.com/office/drawing/2014/main" id="{55EDEF61-C377-71C0-10B0-46880451FB71}"/>
              </a:ext>
            </a:extLst>
          </p:cNvPr>
          <p:cNvSpPr>
            <a:spLocks noChangeArrowheads="1" noChangeShapeType="1" noTextEdit="1"/>
          </p:cNvSpPr>
          <p:nvPr/>
        </p:nvSpPr>
        <p:spPr bwMode="auto">
          <a:xfrm>
            <a:off x="1403350" y="2781300"/>
            <a:ext cx="4608513" cy="2089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El santuario celestial</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es el gran centro de control</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desde el cual Cristo conduce</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su ministerio sacerdotal a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favor de nuestra salvación.</a:t>
            </a:r>
          </a:p>
        </p:txBody>
      </p:sp>
      <p:sp>
        <p:nvSpPr>
          <p:cNvPr id="812040" name="WordArt 8">
            <a:extLst>
              <a:ext uri="{FF2B5EF4-FFF2-40B4-BE49-F238E27FC236}">
                <a16:creationId xmlns:a16="http://schemas.microsoft.com/office/drawing/2014/main" id="{2F2FED96-A303-3450-16A3-D214FDD16C03}"/>
              </a:ext>
            </a:extLst>
          </p:cNvPr>
          <p:cNvSpPr>
            <a:spLocks noChangeArrowheads="1" noChangeShapeType="1" noTextEdit="1"/>
          </p:cNvSpPr>
          <p:nvPr/>
        </p:nvSpPr>
        <p:spPr bwMode="auto">
          <a:xfrm>
            <a:off x="39243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12043" name="Picture 11">
            <a:extLst>
              <a:ext uri="{FF2B5EF4-FFF2-40B4-BE49-F238E27FC236}">
                <a16:creationId xmlns:a16="http://schemas.microsoft.com/office/drawing/2014/main" id="{7431386C-A6B1-0BF5-583A-940A99974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1844675"/>
            <a:ext cx="3571875" cy="43211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CF77833D-5777-66BC-7330-86ABAAF7C26C}"/>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F46AF25-14D6-15E5-408D-A9BB0AD8C5CA}"/>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51E59D30-C933-39F6-02F9-23E6384B7FA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88FCB13E-68AF-D89A-4183-D7924316DCAB}"/>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3059" name="WordArt 3">
            <a:extLst>
              <a:ext uri="{FF2B5EF4-FFF2-40B4-BE49-F238E27FC236}">
                <a16:creationId xmlns:a16="http://schemas.microsoft.com/office/drawing/2014/main" id="{3F97852D-E965-EACC-1450-EF561BA35628}"/>
              </a:ext>
            </a:extLst>
          </p:cNvPr>
          <p:cNvSpPr>
            <a:spLocks noChangeArrowheads="1" noChangeShapeType="1" noTextEdit="1"/>
          </p:cNvSpPr>
          <p:nvPr/>
        </p:nvSpPr>
        <p:spPr bwMode="auto">
          <a:xfrm>
            <a:off x="2124075" y="2492375"/>
            <a:ext cx="5688013" cy="8175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En el santuario terrenal, los sacerdotes </a:t>
            </a:r>
          </a:p>
          <a:p>
            <a:pPr algn="ctr"/>
            <a:r>
              <a:rPr lang="es-419" sz="800" i="1" kern="10">
                <a:solidFill>
                  <a:srgbClr val="FFFFFF"/>
                </a:solidFill>
                <a:latin typeface="Arial Black" panose="020B0A04020102020204" pitchFamily="34" charset="0"/>
              </a:rPr>
              <a:t>llevaban a cabo los dos ministerios distintos: </a:t>
            </a:r>
          </a:p>
        </p:txBody>
      </p:sp>
      <p:sp>
        <p:nvSpPr>
          <p:cNvPr id="813060" name="WordArt 4">
            <a:extLst>
              <a:ext uri="{FF2B5EF4-FFF2-40B4-BE49-F238E27FC236}">
                <a16:creationId xmlns:a16="http://schemas.microsoft.com/office/drawing/2014/main" id="{5826710B-5492-ACB2-F34C-2905E196D746}"/>
              </a:ext>
            </a:extLst>
          </p:cNvPr>
          <p:cNvSpPr>
            <a:spLocks noChangeArrowheads="1" noChangeShapeType="1" noTextEdit="1"/>
          </p:cNvSpPr>
          <p:nvPr/>
        </p:nvSpPr>
        <p:spPr bwMode="auto">
          <a:xfrm>
            <a:off x="1979613" y="3860800"/>
            <a:ext cx="6337300" cy="15113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El ministerio cotidiano en el lugar santo o primer </a:t>
            </a:r>
          </a:p>
          <a:p>
            <a:pPr algn="ctr"/>
            <a:r>
              <a:rPr lang="es-419" sz="800" i="1" kern="10">
                <a:solidFill>
                  <a:srgbClr val="FFFFFF"/>
                </a:solidFill>
                <a:latin typeface="Arial Black" panose="020B0A04020102020204" pitchFamily="34" charset="0"/>
              </a:rPr>
              <a:t>apartamento y un ministerio anual en el Lugar </a:t>
            </a:r>
          </a:p>
          <a:p>
            <a:pPr algn="ctr"/>
            <a:r>
              <a:rPr lang="es-419" sz="800" i="1" kern="10">
                <a:solidFill>
                  <a:srgbClr val="FFFFFF"/>
                </a:solidFill>
                <a:latin typeface="Arial Black" panose="020B0A04020102020204" pitchFamily="34" charset="0"/>
              </a:rPr>
              <a:t>Santísimo o segundo apartamento. Estos servicios</a:t>
            </a:r>
          </a:p>
          <a:p>
            <a:pPr algn="ctr"/>
            <a:r>
              <a:rPr lang="es-419" sz="800" i="1" kern="10">
                <a:solidFill>
                  <a:srgbClr val="FFFFFF"/>
                </a:solidFill>
                <a:latin typeface="Arial Black" panose="020B0A04020102020204" pitchFamily="34" charset="0"/>
              </a:rPr>
              <a:t>ilustraban el ministerio sacerdotal de Cristo.</a:t>
            </a:r>
          </a:p>
        </p:txBody>
      </p:sp>
      <p:sp>
        <p:nvSpPr>
          <p:cNvPr id="813066" name="WordArt 10">
            <a:extLst>
              <a:ext uri="{FF2B5EF4-FFF2-40B4-BE49-F238E27FC236}">
                <a16:creationId xmlns:a16="http://schemas.microsoft.com/office/drawing/2014/main" id="{A5E277A3-E94A-9778-9124-E3EB8900D3C1}"/>
              </a:ext>
            </a:extLst>
          </p:cNvPr>
          <p:cNvSpPr>
            <a:spLocks noChangeArrowheads="1" noChangeShapeType="1" noTextEdit="1"/>
          </p:cNvSpPr>
          <p:nvPr/>
        </p:nvSpPr>
        <p:spPr bwMode="auto">
          <a:xfrm>
            <a:off x="38528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56E31C9A-AB07-F666-6C12-EB02F39123D1}"/>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51A9B781-AD4A-8B66-4D81-CF17CB912489}"/>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C986516C-26E7-A5ED-E131-83DE8C32A0AA}"/>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CA7B5C96-F16C-7E17-32EC-BC6C09DE87F4}"/>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3107" name="Rectangle 3">
            <a:extLst>
              <a:ext uri="{FF2B5EF4-FFF2-40B4-BE49-F238E27FC236}">
                <a16:creationId xmlns:a16="http://schemas.microsoft.com/office/drawing/2014/main" id="{7F022593-7155-A3EB-89E8-00FFF991BE7B}"/>
              </a:ext>
            </a:extLst>
          </p:cNvPr>
          <p:cNvSpPr>
            <a:spLocks noChangeArrowheads="1"/>
          </p:cNvSpPr>
          <p:nvPr/>
        </p:nvSpPr>
        <p:spPr bwMode="auto">
          <a:xfrm>
            <a:off x="1116013" y="3141663"/>
            <a:ext cx="424815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600"/>
              <a:t>Él es nuestro gran Sumo Sacerdote y comenzó Su ministerio intercesor en ocasión de su ascensión. </a:t>
            </a:r>
          </a:p>
        </p:txBody>
      </p:sp>
      <p:sp>
        <p:nvSpPr>
          <p:cNvPr id="303116" name="WordArt 12">
            <a:extLst>
              <a:ext uri="{FF2B5EF4-FFF2-40B4-BE49-F238E27FC236}">
                <a16:creationId xmlns:a16="http://schemas.microsoft.com/office/drawing/2014/main" id="{F66A8736-2C66-DFDA-F01C-C095DF3B74E7}"/>
              </a:ext>
            </a:extLst>
          </p:cNvPr>
          <p:cNvSpPr>
            <a:spLocks noChangeArrowheads="1" noChangeShapeType="1" noTextEdit="1"/>
          </p:cNvSpPr>
          <p:nvPr/>
        </p:nvSpPr>
        <p:spPr bwMode="auto">
          <a:xfrm>
            <a:off x="41402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303119" name="Picture 15">
            <a:extLst>
              <a:ext uri="{FF2B5EF4-FFF2-40B4-BE49-F238E27FC236}">
                <a16:creationId xmlns:a16="http://schemas.microsoft.com/office/drawing/2014/main" id="{212AB133-8348-8DE9-C441-C5C83D94E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341438"/>
            <a:ext cx="3725863" cy="49672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ED63159C-93D3-E9D2-FB49-68AE9BC69D24}"/>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AD440D70-0DC0-978C-5F0A-88B9E7D9823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AC360DB3-17AD-8E83-81BB-CA46308E7512}"/>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3889851E-A8F1-CB38-B5B7-0FDF4EC8DBE7}"/>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4084" name="WordArt 4">
            <a:extLst>
              <a:ext uri="{FF2B5EF4-FFF2-40B4-BE49-F238E27FC236}">
                <a16:creationId xmlns:a16="http://schemas.microsoft.com/office/drawing/2014/main" id="{18208768-226E-9D14-E540-A4FC45A0CCB0}"/>
              </a:ext>
            </a:extLst>
          </p:cNvPr>
          <p:cNvSpPr>
            <a:spLocks noChangeArrowheads="1" noChangeShapeType="1" noTextEdit="1"/>
          </p:cNvSpPr>
          <p:nvPr/>
        </p:nvSpPr>
        <p:spPr bwMode="auto">
          <a:xfrm>
            <a:off x="1476375" y="3716338"/>
            <a:ext cx="6624638" cy="10810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El ministerio sacerdotal que se realizaba</a:t>
            </a:r>
          </a:p>
          <a:p>
            <a:pPr algn="ctr"/>
            <a:r>
              <a:rPr lang="es-419" sz="800" kern="10">
                <a:solidFill>
                  <a:srgbClr val="FFFFFF"/>
                </a:solidFill>
                <a:latin typeface="Arial Black" panose="020B0A04020102020204" pitchFamily="34" charset="0"/>
              </a:rPr>
              <a:t>en el lugar santo del santuario, puede ser</a:t>
            </a:r>
          </a:p>
          <a:p>
            <a:pPr algn="ctr"/>
            <a:r>
              <a:rPr lang="es-419" sz="800" kern="10">
                <a:solidFill>
                  <a:srgbClr val="FFFFFF"/>
                </a:solidFill>
                <a:latin typeface="Arial Black" panose="020B0A04020102020204" pitchFamily="34" charset="0"/>
              </a:rPr>
              <a:t>descrito como un ministerio de intercesión,</a:t>
            </a:r>
          </a:p>
          <a:p>
            <a:pPr algn="ctr"/>
            <a:r>
              <a:rPr lang="es-419" sz="800" kern="10">
                <a:solidFill>
                  <a:srgbClr val="FFFFFF"/>
                </a:solidFill>
                <a:latin typeface="Arial Black" panose="020B0A04020102020204" pitchFamily="34" charset="0"/>
              </a:rPr>
              <a:t>perdón, reconciliación y restauración. </a:t>
            </a:r>
          </a:p>
        </p:txBody>
      </p:sp>
      <p:sp>
        <p:nvSpPr>
          <p:cNvPr id="814085" name="WordArt 5">
            <a:extLst>
              <a:ext uri="{FF2B5EF4-FFF2-40B4-BE49-F238E27FC236}">
                <a16:creationId xmlns:a16="http://schemas.microsoft.com/office/drawing/2014/main" id="{A7572B8B-77DF-32F3-FD37-8B3CB99E7080}"/>
              </a:ext>
            </a:extLst>
          </p:cNvPr>
          <p:cNvSpPr>
            <a:spLocks noChangeArrowheads="1" noChangeShapeType="1" noTextEdit="1"/>
          </p:cNvSpPr>
          <p:nvPr/>
        </p:nvSpPr>
        <p:spPr bwMode="auto">
          <a:xfrm>
            <a:off x="1403350" y="5084763"/>
            <a:ext cx="7343775" cy="6477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Era un ministerio continuo que, proveía constante acceso a </a:t>
            </a:r>
          </a:p>
          <a:p>
            <a:pPr algn="ctr"/>
            <a:r>
              <a:rPr lang="es-419" sz="800" kern="10">
                <a:solidFill>
                  <a:srgbClr val="FFFFFF"/>
                </a:solidFill>
                <a:latin typeface="Arial Black" panose="020B0A04020102020204" pitchFamily="34" charset="0"/>
              </a:rPr>
              <a:t>Dios por medio del sacerdote.</a:t>
            </a:r>
          </a:p>
        </p:txBody>
      </p:sp>
      <p:sp>
        <p:nvSpPr>
          <p:cNvPr id="814087" name="WordArt 7">
            <a:extLst>
              <a:ext uri="{FF2B5EF4-FFF2-40B4-BE49-F238E27FC236}">
                <a16:creationId xmlns:a16="http://schemas.microsoft.com/office/drawing/2014/main" id="{1CBD3145-2DFA-35D8-9BB5-41E48D48F70D}"/>
              </a:ext>
            </a:extLst>
          </p:cNvPr>
          <p:cNvSpPr>
            <a:spLocks noChangeArrowheads="1" noChangeShapeType="1" noTextEdit="1"/>
          </p:cNvSpPr>
          <p:nvPr/>
        </p:nvSpPr>
        <p:spPr bwMode="auto">
          <a:xfrm>
            <a:off x="1835150" y="2349500"/>
            <a:ext cx="1944688" cy="10080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latin typeface="Edwardian Script ITC" panose="030303020407070D0804" pitchFamily="66" charset="0"/>
              </a:rPr>
              <a:t>E</a:t>
            </a:r>
          </a:p>
        </p:txBody>
      </p:sp>
      <p:sp>
        <p:nvSpPr>
          <p:cNvPr id="814088" name="WordArt 8">
            <a:extLst>
              <a:ext uri="{FF2B5EF4-FFF2-40B4-BE49-F238E27FC236}">
                <a16:creationId xmlns:a16="http://schemas.microsoft.com/office/drawing/2014/main" id="{A7A73618-7474-492A-E30D-52CA1DAF44D3}"/>
              </a:ext>
            </a:extLst>
          </p:cNvPr>
          <p:cNvSpPr>
            <a:spLocks noChangeArrowheads="1" noChangeShapeType="1" noTextEdit="1"/>
          </p:cNvSpPr>
          <p:nvPr/>
        </p:nvSpPr>
        <p:spPr bwMode="auto">
          <a:xfrm>
            <a:off x="3563938" y="2781300"/>
            <a:ext cx="4559300" cy="460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cs typeface="Arial" panose="020B0604020202020204" pitchFamily="34" charset="0"/>
              </a:rPr>
              <a:t>l Ministerio en el lugar Santo</a:t>
            </a:r>
          </a:p>
        </p:txBody>
      </p:sp>
      <p:sp>
        <p:nvSpPr>
          <p:cNvPr id="814093" name="WordArt 13">
            <a:extLst>
              <a:ext uri="{FF2B5EF4-FFF2-40B4-BE49-F238E27FC236}">
                <a16:creationId xmlns:a16="http://schemas.microsoft.com/office/drawing/2014/main" id="{446FFC50-1D5D-926E-5650-9461CAB297B1}"/>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CBF9C938-831A-484C-EEFA-BD265043BD98}"/>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3DB22B9-6E93-4CDB-1200-EA5339A5875E}"/>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1745ED99-836C-E91F-445A-837B257E91C2}"/>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19B87AB8-0B64-87EC-35A6-4024CA7A9DD9}"/>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5107" name="WordArt 3">
            <a:extLst>
              <a:ext uri="{FF2B5EF4-FFF2-40B4-BE49-F238E27FC236}">
                <a16:creationId xmlns:a16="http://schemas.microsoft.com/office/drawing/2014/main" id="{C43D767A-A07C-B20D-C56B-A54949802B0B}"/>
              </a:ext>
            </a:extLst>
          </p:cNvPr>
          <p:cNvSpPr>
            <a:spLocks noChangeArrowheads="1" noChangeShapeType="1" noTextEdit="1"/>
          </p:cNvSpPr>
          <p:nvPr/>
        </p:nvSpPr>
        <p:spPr bwMode="auto">
          <a:xfrm>
            <a:off x="971550" y="2924175"/>
            <a:ext cx="7486650" cy="129698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“El acto de colocar las manos sobre la cabeza de la víctima</a:t>
            </a:r>
          </a:p>
          <a:p>
            <a:pPr algn="ctr"/>
            <a:r>
              <a:rPr lang="es-419" sz="800" kern="10">
                <a:solidFill>
                  <a:srgbClr val="FFFFFF"/>
                </a:solidFill>
                <a:latin typeface="Arial Black" panose="020B0A04020102020204" pitchFamily="34" charset="0"/>
              </a:rPr>
              <a:t>es un rito común por medio del cual se efectúa la sustitución</a:t>
            </a:r>
          </a:p>
          <a:p>
            <a:pPr algn="ctr"/>
            <a:r>
              <a:rPr lang="es-419" sz="800" kern="10">
                <a:solidFill>
                  <a:srgbClr val="FFFFFF"/>
                </a:solidFill>
                <a:latin typeface="Arial Black" panose="020B0A04020102020204" pitchFamily="34" charset="0"/>
              </a:rPr>
              <a:t>y transferencia de los pecados”. </a:t>
            </a:r>
          </a:p>
        </p:txBody>
      </p:sp>
      <p:sp>
        <p:nvSpPr>
          <p:cNvPr id="815108" name="WordArt 4">
            <a:extLst>
              <a:ext uri="{FF2B5EF4-FFF2-40B4-BE49-F238E27FC236}">
                <a16:creationId xmlns:a16="http://schemas.microsoft.com/office/drawing/2014/main" id="{13D4F802-BB2F-66AC-73B4-213DB3DCA8AB}"/>
              </a:ext>
            </a:extLst>
          </p:cNvPr>
          <p:cNvSpPr>
            <a:spLocks noChangeArrowheads="1" noChangeShapeType="1" noTextEdit="1"/>
          </p:cNvSpPr>
          <p:nvPr/>
        </p:nvSpPr>
        <p:spPr bwMode="auto">
          <a:xfrm>
            <a:off x="1897063" y="4365625"/>
            <a:ext cx="6057900" cy="79375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En cada sacrificio existe la idea de la sustitución; </a:t>
            </a:r>
          </a:p>
          <a:p>
            <a:pPr algn="ctr"/>
            <a:r>
              <a:rPr lang="es-419" sz="800" i="1" kern="10">
                <a:solidFill>
                  <a:srgbClr val="FFFFFF"/>
                </a:solidFill>
                <a:latin typeface="Arial Black" panose="020B0A04020102020204" pitchFamily="34" charset="0"/>
              </a:rPr>
              <a:t>la víctima toma el lugar del pecador humano”</a:t>
            </a:r>
          </a:p>
        </p:txBody>
      </p:sp>
      <p:sp>
        <p:nvSpPr>
          <p:cNvPr id="815113" name="WordArt 9">
            <a:extLst>
              <a:ext uri="{FF2B5EF4-FFF2-40B4-BE49-F238E27FC236}">
                <a16:creationId xmlns:a16="http://schemas.microsoft.com/office/drawing/2014/main" id="{C003F9D5-5B9C-2DE5-BED1-FBFE6CD7C9E1}"/>
              </a:ext>
            </a:extLst>
          </p:cNvPr>
          <p:cNvSpPr>
            <a:spLocks noChangeArrowheads="1" noChangeShapeType="1" noTextEdit="1"/>
          </p:cNvSpPr>
          <p:nvPr/>
        </p:nvSpPr>
        <p:spPr bwMode="auto">
          <a:xfrm>
            <a:off x="41402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44C5E0F4-B480-CBE2-B9C9-48B7BB9CEC58}"/>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A25B0FB-2009-04B6-0372-836162FA91FB}"/>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765D187D-1589-C3BE-02F3-E867B904FB1E}"/>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27DAF855-4F64-1D90-2465-32783F7AC261}"/>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6131" name="WordArt 3">
            <a:extLst>
              <a:ext uri="{FF2B5EF4-FFF2-40B4-BE49-F238E27FC236}">
                <a16:creationId xmlns:a16="http://schemas.microsoft.com/office/drawing/2014/main" id="{3DDC59DD-393E-EAFA-DA94-10B0F2F56BE3}"/>
              </a:ext>
            </a:extLst>
          </p:cNvPr>
          <p:cNvSpPr>
            <a:spLocks noChangeArrowheads="1" noChangeShapeType="1" noTextEdit="1"/>
          </p:cNvSpPr>
          <p:nvPr/>
        </p:nvSpPr>
        <p:spPr bwMode="auto">
          <a:xfrm>
            <a:off x="1619250" y="2566988"/>
            <a:ext cx="684053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La sangre de la ofrenda por el pecado  se aplicaba en una de dos formas:</a:t>
            </a:r>
          </a:p>
        </p:txBody>
      </p:sp>
      <p:sp>
        <p:nvSpPr>
          <p:cNvPr id="816132" name="WordArt 4">
            <a:extLst>
              <a:ext uri="{FF2B5EF4-FFF2-40B4-BE49-F238E27FC236}">
                <a16:creationId xmlns:a16="http://schemas.microsoft.com/office/drawing/2014/main" id="{CCA35EB8-68AE-B44A-0925-1738FD0FFD10}"/>
              </a:ext>
            </a:extLst>
          </p:cNvPr>
          <p:cNvSpPr>
            <a:spLocks noChangeArrowheads="1" noChangeShapeType="1" noTextEdit="1"/>
          </p:cNvSpPr>
          <p:nvPr/>
        </p:nvSpPr>
        <p:spPr bwMode="auto">
          <a:xfrm>
            <a:off x="1258888" y="3070225"/>
            <a:ext cx="7056437" cy="5762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1. Era rociada sobre el velo interior y colocada sobre </a:t>
            </a:r>
          </a:p>
          <a:p>
            <a:pPr algn="ctr"/>
            <a:r>
              <a:rPr lang="es-419" sz="800" kern="10">
                <a:solidFill>
                  <a:srgbClr val="FFFFFF"/>
                </a:solidFill>
                <a:latin typeface="Arial Black" panose="020B0A04020102020204" pitchFamily="34" charset="0"/>
              </a:rPr>
              <a:t>los cuernos del altar de incienso. (Lev. 4:6,7,17,18).</a:t>
            </a:r>
          </a:p>
        </p:txBody>
      </p:sp>
      <p:sp>
        <p:nvSpPr>
          <p:cNvPr id="816133" name="WordArt 5">
            <a:extLst>
              <a:ext uri="{FF2B5EF4-FFF2-40B4-BE49-F238E27FC236}">
                <a16:creationId xmlns:a16="http://schemas.microsoft.com/office/drawing/2014/main" id="{051DB495-B93A-BD7B-52A6-AECC1F2620FE}"/>
              </a:ext>
            </a:extLst>
          </p:cNvPr>
          <p:cNvSpPr>
            <a:spLocks noChangeArrowheads="1" noChangeShapeType="1" noTextEdit="1"/>
          </p:cNvSpPr>
          <p:nvPr/>
        </p:nvSpPr>
        <p:spPr bwMode="auto">
          <a:xfrm>
            <a:off x="1330325" y="3862388"/>
            <a:ext cx="7058025" cy="358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2. Era colocada en los cuernos del altar de los sacrificios (Lev. 6:25,26,30). </a:t>
            </a:r>
          </a:p>
        </p:txBody>
      </p:sp>
      <p:sp>
        <p:nvSpPr>
          <p:cNvPr id="816134" name="WordArt 6">
            <a:extLst>
              <a:ext uri="{FF2B5EF4-FFF2-40B4-BE49-F238E27FC236}">
                <a16:creationId xmlns:a16="http://schemas.microsoft.com/office/drawing/2014/main" id="{C465572B-420E-353A-D8B3-6193B0B7F14C}"/>
              </a:ext>
            </a:extLst>
          </p:cNvPr>
          <p:cNvSpPr>
            <a:spLocks noChangeArrowheads="1" noChangeShapeType="1" noTextEdit="1"/>
          </p:cNvSpPr>
          <p:nvPr/>
        </p:nvSpPr>
        <p:spPr bwMode="auto">
          <a:xfrm>
            <a:off x="1547813" y="4652963"/>
            <a:ext cx="6769100" cy="8636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En ambos casos los participantes comprendían que sus pecados y su </a:t>
            </a:r>
          </a:p>
          <a:p>
            <a:pPr algn="ctr"/>
            <a:r>
              <a:rPr lang="es-419" sz="800" kern="10">
                <a:solidFill>
                  <a:srgbClr val="FFFFFF"/>
                </a:solidFill>
                <a:latin typeface="Arial Black" panose="020B0A04020102020204" pitchFamily="34" charset="0"/>
              </a:rPr>
              <a:t>responsabilidad por ellos se transferían al santuario y a su sacerdocio.</a:t>
            </a:r>
          </a:p>
        </p:txBody>
      </p:sp>
      <p:sp>
        <p:nvSpPr>
          <p:cNvPr id="816141" name="WordArt 13">
            <a:extLst>
              <a:ext uri="{FF2B5EF4-FFF2-40B4-BE49-F238E27FC236}">
                <a16:creationId xmlns:a16="http://schemas.microsoft.com/office/drawing/2014/main" id="{BD4F8FF9-77DF-455E-ADFD-F8D460CA3D09}"/>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D1D4C904-138B-7CFC-4005-F13CAC9B4A2C}"/>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1B21EF31-70EC-5E40-959F-3CC61395686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A0A694C3-591D-4309-F41D-0BDD47175BDB}"/>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2D17BEC6-635D-D0F6-9782-4B68B401A5EC}"/>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7155" name="WordArt 3">
            <a:extLst>
              <a:ext uri="{FF2B5EF4-FFF2-40B4-BE49-F238E27FC236}">
                <a16:creationId xmlns:a16="http://schemas.microsoft.com/office/drawing/2014/main" id="{61E20556-B9F0-58EC-5D73-BCE2FDCAE4F3}"/>
              </a:ext>
            </a:extLst>
          </p:cNvPr>
          <p:cNvSpPr>
            <a:spLocks noChangeArrowheads="1" noChangeShapeType="1" noTextEdit="1"/>
          </p:cNvSpPr>
          <p:nvPr/>
        </p:nvSpPr>
        <p:spPr bwMode="auto">
          <a:xfrm>
            <a:off x="4500563" y="3141663"/>
            <a:ext cx="4175125" cy="1511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kern="10">
                <a:solidFill>
                  <a:srgbClr val="FFFFFF"/>
                </a:solidFill>
                <a:effectLst>
                  <a:outerShdw dist="35921" dir="2700000" algn="ctr" rotWithShape="0">
                    <a:srgbClr val="808080">
                      <a:alpha val="80000"/>
                    </a:srgbClr>
                  </a:outerShdw>
                </a:effectLst>
                <a:latin typeface="Arial Black" panose="020B0A04020102020204" pitchFamily="34" charset="0"/>
              </a:rPr>
              <a:t>El ministerio sacerdotal de Cristo provee </a:t>
            </a:r>
          </a:p>
          <a:p>
            <a:pPr algn="ctr"/>
            <a:r>
              <a:rPr lang="es-419" sz="800" kern="10">
                <a:solidFill>
                  <a:srgbClr val="FFFFFF"/>
                </a:solidFill>
                <a:effectLst>
                  <a:outerShdw dist="35921" dir="2700000" algn="ctr" rotWithShape="0">
                    <a:srgbClr val="808080">
                      <a:alpha val="80000"/>
                    </a:srgbClr>
                  </a:outerShdw>
                </a:effectLst>
                <a:latin typeface="Arial Black" panose="020B0A04020102020204" pitchFamily="34" charset="0"/>
              </a:rPr>
              <a:t>para el perdón y la reconciliación</a:t>
            </a:r>
          </a:p>
          <a:p>
            <a:pPr algn="ctr"/>
            <a:r>
              <a:rPr lang="es-419" sz="800" kern="10">
                <a:solidFill>
                  <a:srgbClr val="FFFFFF"/>
                </a:solidFill>
                <a:effectLst>
                  <a:outerShdw dist="35921" dir="2700000" algn="ctr" rotWithShape="0">
                    <a:srgbClr val="808080">
                      <a:alpha val="80000"/>
                    </a:srgbClr>
                  </a:outerShdw>
                </a:effectLst>
                <a:latin typeface="Arial Black" panose="020B0A04020102020204" pitchFamily="34" charset="0"/>
              </a:rPr>
              <a:t>entre el pecador y Dios. (Heb.7:25)</a:t>
            </a:r>
          </a:p>
        </p:txBody>
      </p:sp>
      <p:sp>
        <p:nvSpPr>
          <p:cNvPr id="817160" name="WordArt 8">
            <a:extLst>
              <a:ext uri="{FF2B5EF4-FFF2-40B4-BE49-F238E27FC236}">
                <a16:creationId xmlns:a16="http://schemas.microsoft.com/office/drawing/2014/main" id="{3B97B9D9-A4C6-4A1F-AEB4-08774DB394DC}"/>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17163" name="Picture 11">
            <a:extLst>
              <a:ext uri="{FF2B5EF4-FFF2-40B4-BE49-F238E27FC236}">
                <a16:creationId xmlns:a16="http://schemas.microsoft.com/office/drawing/2014/main" id="{AC1759B6-C767-26C5-E17C-D7FED809D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916113"/>
            <a:ext cx="3621088" cy="3960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33F9621C-1461-63AA-2D96-5B784808E829}"/>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87ADAB9-DE25-4196-4FAB-A2BF1EC9697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28B900CA-B327-E9CF-5900-C9054B39A0D4}"/>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C89BFCB1-4A26-FD82-077E-B162DCC98B13}"/>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8179" name="WordArt 3">
            <a:extLst>
              <a:ext uri="{FF2B5EF4-FFF2-40B4-BE49-F238E27FC236}">
                <a16:creationId xmlns:a16="http://schemas.microsoft.com/office/drawing/2014/main" id="{DF455EF7-67FB-99CA-0BAD-61916588F5B1}"/>
              </a:ext>
            </a:extLst>
          </p:cNvPr>
          <p:cNvSpPr>
            <a:spLocks noChangeArrowheads="1" noChangeShapeType="1" noTextEdit="1"/>
          </p:cNvSpPr>
          <p:nvPr/>
        </p:nvSpPr>
        <p:spPr bwMode="auto">
          <a:xfrm>
            <a:off x="1476375" y="2997200"/>
            <a:ext cx="7127875" cy="1081088"/>
          </a:xfrm>
          <a:prstGeom prst="rect">
            <a:avLst/>
          </a:prstGeom>
        </p:spPr>
        <p:txBody>
          <a:bodyPr wrap="none" fromWordArt="1">
            <a:prstTxWarp prst="textPlain">
              <a:avLst>
                <a:gd name="adj" fmla="val 50000"/>
              </a:avLst>
            </a:prstTxWarp>
          </a:bodyPr>
          <a:lstStyle/>
          <a:p>
            <a:pPr algn="ctr"/>
            <a:r>
              <a:rPr lang="es-419" sz="8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El ministerio del lugar santo produce la </a:t>
            </a:r>
          </a:p>
          <a:p>
            <a:pPr algn="ctr"/>
            <a:r>
              <a:rPr lang="es-419" sz="8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justificación y la santificación del creyente. </a:t>
            </a:r>
          </a:p>
        </p:txBody>
      </p:sp>
      <p:sp>
        <p:nvSpPr>
          <p:cNvPr id="818184" name="WordArt 8">
            <a:extLst>
              <a:ext uri="{FF2B5EF4-FFF2-40B4-BE49-F238E27FC236}">
                <a16:creationId xmlns:a16="http://schemas.microsoft.com/office/drawing/2014/main" id="{989D4963-C7BA-A385-599A-51CF4FABBE7B}"/>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18187" name="Picture 11">
            <a:extLst>
              <a:ext uri="{FF2B5EF4-FFF2-40B4-BE49-F238E27FC236}">
                <a16:creationId xmlns:a16="http://schemas.microsoft.com/office/drawing/2014/main" id="{49E07556-691C-6BAE-CEA4-36C387E58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149725"/>
            <a:ext cx="2447925" cy="18351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06BE0B9E-E602-CC07-E0B8-1BDA714D1962}"/>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E2BAC06-CADF-7DCA-4535-55B081AF84B8}"/>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68ED13FC-C7FB-9A29-26C6-37B674A13F4A}"/>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5B6B7C31-61E8-0B8C-E479-F78342B4E511}"/>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03" name="Text Box 3">
            <a:extLst>
              <a:ext uri="{FF2B5EF4-FFF2-40B4-BE49-F238E27FC236}">
                <a16:creationId xmlns:a16="http://schemas.microsoft.com/office/drawing/2014/main" id="{A413822A-A533-D074-4772-A3ACDE8B37EB}"/>
              </a:ext>
            </a:extLst>
          </p:cNvPr>
          <p:cNvSpPr txBox="1">
            <a:spLocks noChangeArrowheads="1"/>
          </p:cNvSpPr>
          <p:nvPr/>
        </p:nvSpPr>
        <p:spPr bwMode="auto">
          <a:xfrm>
            <a:off x="1042988" y="3644900"/>
            <a:ext cx="788511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
            </a:pPr>
            <a:r>
              <a:rPr lang="es-MX" altLang="es-419" sz="2000"/>
              <a:t>El “Juicio premilenario” (o “Juicio investigador”), es decir, el juicio anterior al advenimientos de Cristo;</a:t>
            </a:r>
          </a:p>
          <a:p>
            <a:pPr>
              <a:spcBef>
                <a:spcPct val="50000"/>
              </a:spcBef>
              <a:buFont typeface="Wingdings" panose="05000000000000000000" pitchFamily="2" charset="2"/>
              <a:buChar char="§"/>
            </a:pPr>
            <a:r>
              <a:rPr lang="es-MX" altLang="es-419" sz="2000"/>
              <a:t> El “Juicio milenario”</a:t>
            </a:r>
          </a:p>
          <a:p>
            <a:pPr>
              <a:spcBef>
                <a:spcPct val="50000"/>
              </a:spcBef>
              <a:buFont typeface="Wingdings" panose="05000000000000000000" pitchFamily="2" charset="2"/>
              <a:buChar char="§"/>
            </a:pPr>
            <a:r>
              <a:rPr lang="es-MX" altLang="es-419" sz="2000"/>
              <a:t> El “Juicio ejecutivo” que ocurre al final del milenio.</a:t>
            </a:r>
            <a:endParaRPr lang="es-ES" altLang="es-419" sz="2000"/>
          </a:p>
        </p:txBody>
      </p:sp>
      <p:sp>
        <p:nvSpPr>
          <p:cNvPr id="819204" name="WordArt 4">
            <a:extLst>
              <a:ext uri="{FF2B5EF4-FFF2-40B4-BE49-F238E27FC236}">
                <a16:creationId xmlns:a16="http://schemas.microsoft.com/office/drawing/2014/main" id="{15032D52-A408-671D-15FF-D32557E49039}"/>
              </a:ext>
            </a:extLst>
          </p:cNvPr>
          <p:cNvSpPr>
            <a:spLocks noChangeArrowheads="1" noChangeShapeType="1" noTextEdit="1"/>
          </p:cNvSpPr>
          <p:nvPr/>
        </p:nvSpPr>
        <p:spPr bwMode="auto">
          <a:xfrm>
            <a:off x="1042988" y="2781300"/>
            <a:ext cx="7754937" cy="71913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El juicio final. Los acontecimientos que sucedían durante el Día</a:t>
            </a:r>
          </a:p>
          <a:p>
            <a:pPr algn="ctr"/>
            <a:r>
              <a:rPr lang="es-419" sz="800" i="1" kern="10">
                <a:solidFill>
                  <a:srgbClr val="FFFFFF"/>
                </a:solidFill>
                <a:latin typeface="Arial Black" panose="020B0A04020102020204" pitchFamily="34" charset="0"/>
              </a:rPr>
              <a:t>de la Expiación ilustran las tres fases del juicio final de Dios. Son </a:t>
            </a:r>
          </a:p>
        </p:txBody>
      </p:sp>
      <p:sp>
        <p:nvSpPr>
          <p:cNvPr id="819210" name="WordArt 10">
            <a:extLst>
              <a:ext uri="{FF2B5EF4-FFF2-40B4-BE49-F238E27FC236}">
                <a16:creationId xmlns:a16="http://schemas.microsoft.com/office/drawing/2014/main" id="{2FF775A6-4177-DD3D-77D1-11034FDF22A5}"/>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38EAD324-3E60-9015-41FA-71240ECA1C9C}"/>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ABA86CDA-CBED-9689-9E73-54491E21E36F}"/>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F84AC509-1829-622C-F5F8-E9F079F7BB16}"/>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2CF7062D-A687-FD8A-2144-DCFD5AADB40F}"/>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0227" name="WordArt 3">
            <a:extLst>
              <a:ext uri="{FF2B5EF4-FFF2-40B4-BE49-F238E27FC236}">
                <a16:creationId xmlns:a16="http://schemas.microsoft.com/office/drawing/2014/main" id="{D52D75C3-DC23-4568-CFCF-7F601C988FE6}"/>
              </a:ext>
            </a:extLst>
          </p:cNvPr>
          <p:cNvSpPr>
            <a:spLocks noChangeArrowheads="1" noChangeShapeType="1" noTextEdit="1"/>
          </p:cNvSpPr>
          <p:nvPr/>
        </p:nvSpPr>
        <p:spPr bwMode="auto">
          <a:xfrm>
            <a:off x="2916238" y="2205038"/>
            <a:ext cx="4465637" cy="504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kern="10">
                <a:solidFill>
                  <a:srgbClr val="FFFF00"/>
                </a:solidFill>
                <a:effectLst>
                  <a:outerShdw dist="35921" dir="2700000" algn="ctr" rotWithShape="0">
                    <a:srgbClr val="808080">
                      <a:alpha val="80000"/>
                    </a:srgbClr>
                  </a:outerShdw>
                </a:effectLst>
                <a:latin typeface="Arial Black" panose="020B0A04020102020204" pitchFamily="34" charset="0"/>
              </a:rPr>
              <a:t>1. El ministerio en el lugar santísimo. </a:t>
            </a:r>
          </a:p>
        </p:txBody>
      </p:sp>
      <p:sp>
        <p:nvSpPr>
          <p:cNvPr id="820228" name="WordArt 4">
            <a:extLst>
              <a:ext uri="{FF2B5EF4-FFF2-40B4-BE49-F238E27FC236}">
                <a16:creationId xmlns:a16="http://schemas.microsoft.com/office/drawing/2014/main" id="{E6525136-966B-4A34-D3FD-CA093ED14294}"/>
              </a:ext>
            </a:extLst>
          </p:cNvPr>
          <p:cNvSpPr>
            <a:spLocks noChangeArrowheads="1" noChangeShapeType="1" noTextEdit="1"/>
          </p:cNvSpPr>
          <p:nvPr/>
        </p:nvSpPr>
        <p:spPr bwMode="auto">
          <a:xfrm>
            <a:off x="900113" y="2924175"/>
            <a:ext cx="8137525" cy="12239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La segunda división del ministerio sacerdotal  está centrada primordialmente en el </a:t>
            </a:r>
          </a:p>
          <a:p>
            <a:pPr algn="ctr"/>
            <a:r>
              <a:rPr lang="es-419" sz="800" i="1" kern="10">
                <a:solidFill>
                  <a:srgbClr val="FFFFFF"/>
                </a:solidFill>
                <a:latin typeface="Arial Black" panose="020B0A04020102020204" pitchFamily="34" charset="0"/>
              </a:rPr>
              <a:t>santuario y gira en torno a la purificación del santuario y del pueblo de Dios. </a:t>
            </a:r>
          </a:p>
        </p:txBody>
      </p:sp>
      <p:sp>
        <p:nvSpPr>
          <p:cNvPr id="820229" name="WordArt 5">
            <a:extLst>
              <a:ext uri="{FF2B5EF4-FFF2-40B4-BE49-F238E27FC236}">
                <a16:creationId xmlns:a16="http://schemas.microsoft.com/office/drawing/2014/main" id="{CD03868C-ADB3-91E4-2F76-6E007278EDA3}"/>
              </a:ext>
            </a:extLst>
          </p:cNvPr>
          <p:cNvSpPr>
            <a:spLocks noChangeArrowheads="1" noChangeShapeType="1" noTextEdit="1"/>
          </p:cNvSpPr>
          <p:nvPr/>
        </p:nvSpPr>
        <p:spPr bwMode="auto">
          <a:xfrm>
            <a:off x="1042988" y="4292600"/>
            <a:ext cx="7705725" cy="13684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Esta forma de ministerio, cuyo foco era el  lugar Santísimo del </a:t>
            </a:r>
          </a:p>
          <a:p>
            <a:pPr algn="ctr"/>
            <a:r>
              <a:rPr lang="es-419" sz="800" i="1" kern="10">
                <a:solidFill>
                  <a:srgbClr val="FFFFFF"/>
                </a:solidFill>
                <a:latin typeface="Arial Black" panose="020B0A04020102020204" pitchFamily="34" charset="0"/>
              </a:rPr>
              <a:t>santuario y que únicamente  podía realizar el sumo sacerdote,</a:t>
            </a:r>
          </a:p>
          <a:p>
            <a:pPr algn="ctr"/>
            <a:r>
              <a:rPr lang="es-419" sz="800" i="1" kern="10">
                <a:solidFill>
                  <a:srgbClr val="FFFFFF"/>
                </a:solidFill>
                <a:latin typeface="Arial Black" panose="020B0A04020102020204" pitchFamily="34" charset="0"/>
              </a:rPr>
              <a:t> se limitaba a  un día del año religioso. </a:t>
            </a:r>
          </a:p>
        </p:txBody>
      </p:sp>
      <p:sp>
        <p:nvSpPr>
          <p:cNvPr id="820236" name="WordArt 12">
            <a:extLst>
              <a:ext uri="{FF2B5EF4-FFF2-40B4-BE49-F238E27FC236}">
                <a16:creationId xmlns:a16="http://schemas.microsoft.com/office/drawing/2014/main" id="{8E8DE300-2DFE-2417-35B2-35DC94E1F712}"/>
              </a:ext>
            </a:extLst>
          </p:cNvPr>
          <p:cNvSpPr>
            <a:spLocks noChangeArrowheads="1" noChangeShapeType="1" noTextEdit="1"/>
          </p:cNvSpPr>
          <p:nvPr/>
        </p:nvSpPr>
        <p:spPr bwMode="auto">
          <a:xfrm>
            <a:off x="38528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1C0F7CA2-00CA-E30B-9078-8BA5FFAAEFDF}"/>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4637B5B6-198D-7052-A39E-BF088C0BBE86}"/>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B30E0ECC-D89A-0721-4EB7-183C556F309B}"/>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F30684EB-8D08-B10D-4D92-FD0254BF610D}"/>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1251" name="WordArt 3">
            <a:extLst>
              <a:ext uri="{FF2B5EF4-FFF2-40B4-BE49-F238E27FC236}">
                <a16:creationId xmlns:a16="http://schemas.microsoft.com/office/drawing/2014/main" id="{B314061A-7A50-0430-E9A8-D0D1D10A7E9D}"/>
              </a:ext>
            </a:extLst>
          </p:cNvPr>
          <p:cNvSpPr>
            <a:spLocks noChangeArrowheads="1" noChangeShapeType="1" noTextEdit="1"/>
          </p:cNvSpPr>
          <p:nvPr/>
        </p:nvSpPr>
        <p:spPr bwMode="auto">
          <a:xfrm>
            <a:off x="1763713" y="2708275"/>
            <a:ext cx="6696075" cy="115093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La sangre del macho cabrío correspondiente </a:t>
            </a:r>
          </a:p>
          <a:p>
            <a:pPr algn="ctr"/>
            <a:r>
              <a:rPr lang="es-419" sz="800" i="1" kern="10">
                <a:solidFill>
                  <a:srgbClr val="FFFFFF"/>
                </a:solidFill>
                <a:latin typeface="Arial Black" panose="020B0A04020102020204" pitchFamily="34" charset="0"/>
              </a:rPr>
              <a:t>al Señor, que representaba la sangre de Cristo,</a:t>
            </a:r>
          </a:p>
          <a:p>
            <a:pPr algn="ctr"/>
            <a:r>
              <a:rPr lang="es-419" sz="800" i="1" kern="10">
                <a:solidFill>
                  <a:srgbClr val="FFFFFF"/>
                </a:solidFill>
                <a:latin typeface="Arial Black" panose="020B0A04020102020204" pitchFamily="34" charset="0"/>
              </a:rPr>
              <a:t>y llevándola al Lugar Santísimo, </a:t>
            </a:r>
          </a:p>
        </p:txBody>
      </p:sp>
      <p:sp>
        <p:nvSpPr>
          <p:cNvPr id="821252" name="WordArt 4">
            <a:extLst>
              <a:ext uri="{FF2B5EF4-FFF2-40B4-BE49-F238E27FC236}">
                <a16:creationId xmlns:a16="http://schemas.microsoft.com/office/drawing/2014/main" id="{F2027615-7E6B-7B15-447E-A1EB87A6A778}"/>
              </a:ext>
            </a:extLst>
          </p:cNvPr>
          <p:cNvSpPr>
            <a:spLocks noChangeArrowheads="1" noChangeShapeType="1" noTextEdit="1"/>
          </p:cNvSpPr>
          <p:nvPr/>
        </p:nvSpPr>
        <p:spPr bwMode="auto">
          <a:xfrm>
            <a:off x="1908175" y="4003675"/>
            <a:ext cx="6335713" cy="9366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en la presencia misma de Dios al propiciatorio</a:t>
            </a:r>
          </a:p>
          <a:p>
            <a:pPr algn="ctr"/>
            <a:r>
              <a:rPr lang="es-419" sz="800" i="1" kern="10">
                <a:solidFill>
                  <a:srgbClr val="FFFFFF"/>
                </a:solidFill>
                <a:latin typeface="Arial Black" panose="020B0A04020102020204" pitchFamily="34" charset="0"/>
              </a:rPr>
              <a:t>la cubierta del arca donde contenían los Diez mandamientos.</a:t>
            </a:r>
          </a:p>
        </p:txBody>
      </p:sp>
      <p:sp>
        <p:nvSpPr>
          <p:cNvPr id="821257" name="WordArt 9">
            <a:extLst>
              <a:ext uri="{FF2B5EF4-FFF2-40B4-BE49-F238E27FC236}">
                <a16:creationId xmlns:a16="http://schemas.microsoft.com/office/drawing/2014/main" id="{98781549-D0E6-46EA-EAC5-100CAEBD1898}"/>
              </a:ext>
            </a:extLst>
          </p:cNvPr>
          <p:cNvSpPr>
            <a:spLocks noChangeArrowheads="1" noChangeShapeType="1" noTextEdit="1"/>
          </p:cNvSpPr>
          <p:nvPr/>
        </p:nvSpPr>
        <p:spPr bwMode="auto">
          <a:xfrm>
            <a:off x="4067175" y="1628775"/>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4DD8B00A-ABC4-EDAF-4ABE-8F377775A6D5}"/>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205F8649-8D33-6AA7-9AB0-369B564DD5BA}"/>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F01E0E9A-F024-7923-AD08-EA6561EBF8F5}"/>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3C07F14F-16E2-B136-CF9E-70747910700D}"/>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2275" name="WordArt 3">
            <a:extLst>
              <a:ext uri="{FF2B5EF4-FFF2-40B4-BE49-F238E27FC236}">
                <a16:creationId xmlns:a16="http://schemas.microsoft.com/office/drawing/2014/main" id="{14FE44EC-A7C3-DA8C-4D28-958103E50A86}"/>
              </a:ext>
            </a:extLst>
          </p:cNvPr>
          <p:cNvSpPr>
            <a:spLocks noChangeArrowheads="1" noChangeShapeType="1" noTextEdit="1"/>
          </p:cNvSpPr>
          <p:nvPr/>
        </p:nvSpPr>
        <p:spPr bwMode="auto">
          <a:xfrm>
            <a:off x="1835150" y="2133600"/>
            <a:ext cx="5976938" cy="21590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En representación de Cristo como mediador, </a:t>
            </a:r>
          </a:p>
          <a:p>
            <a:pPr algn="ctr"/>
            <a:r>
              <a:rPr lang="es-419" sz="800" i="1" kern="10">
                <a:solidFill>
                  <a:srgbClr val="FFFFFF"/>
                </a:solidFill>
                <a:latin typeface="Arial Black" panose="020B0A04020102020204" pitchFamily="34" charset="0"/>
              </a:rPr>
              <a:t>el sumo sacerdote tomaba sobre sí mismo los</a:t>
            </a:r>
          </a:p>
          <a:p>
            <a:pPr algn="ctr"/>
            <a:r>
              <a:rPr lang="es-419" sz="800" i="1" kern="10">
                <a:solidFill>
                  <a:srgbClr val="FFFFFF"/>
                </a:solidFill>
                <a:latin typeface="Arial Black" panose="020B0A04020102020204" pitchFamily="34" charset="0"/>
              </a:rPr>
              <a:t>pecados que habían contaminado el santuario</a:t>
            </a:r>
          </a:p>
          <a:p>
            <a:pPr algn="ctr"/>
            <a:r>
              <a:rPr lang="es-419" sz="800" i="1" kern="10">
                <a:solidFill>
                  <a:srgbClr val="FFFFFF"/>
                </a:solidFill>
                <a:latin typeface="Arial Black" panose="020B0A04020102020204" pitchFamily="34" charset="0"/>
              </a:rPr>
              <a:t>y los transferían al macho cabrío vivo, el de Azazel, </a:t>
            </a:r>
          </a:p>
        </p:txBody>
      </p:sp>
      <p:sp>
        <p:nvSpPr>
          <p:cNvPr id="822276" name="WordArt 4">
            <a:extLst>
              <a:ext uri="{FF2B5EF4-FFF2-40B4-BE49-F238E27FC236}">
                <a16:creationId xmlns:a16="http://schemas.microsoft.com/office/drawing/2014/main" id="{91C4DCD6-917A-D29E-482F-A6EE09AA00B6}"/>
              </a:ext>
            </a:extLst>
          </p:cNvPr>
          <p:cNvSpPr>
            <a:spLocks noChangeArrowheads="1" noChangeShapeType="1" noTextEdit="1"/>
          </p:cNvSpPr>
          <p:nvPr/>
        </p:nvSpPr>
        <p:spPr bwMode="auto">
          <a:xfrm>
            <a:off x="2554288" y="4606925"/>
            <a:ext cx="4897437" cy="7667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que a continuación era alejado del </a:t>
            </a:r>
          </a:p>
          <a:p>
            <a:pPr algn="ctr"/>
            <a:r>
              <a:rPr lang="es-419" sz="800" i="1" kern="10">
                <a:solidFill>
                  <a:srgbClr val="FFFFFF"/>
                </a:solidFill>
                <a:latin typeface="Arial Black" panose="020B0A04020102020204" pitchFamily="34" charset="0"/>
              </a:rPr>
              <a:t>campamento del pueblo de Dios. </a:t>
            </a:r>
          </a:p>
        </p:txBody>
      </p:sp>
      <p:sp>
        <p:nvSpPr>
          <p:cNvPr id="822281" name="WordArt 9">
            <a:extLst>
              <a:ext uri="{FF2B5EF4-FFF2-40B4-BE49-F238E27FC236}">
                <a16:creationId xmlns:a16="http://schemas.microsoft.com/office/drawing/2014/main" id="{15257AD2-616A-7433-0E1B-98AC278DD6CC}"/>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79F671C8-370D-53CF-2217-2743C122C16D}"/>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6B597B02-A702-1ADB-764C-ADD310FE33C4}"/>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D2019A94-F0F4-B62C-55DF-71BBB128AB76}"/>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59F935C4-03C6-EF38-7C8B-30A91B72523C}"/>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3299" name="WordArt 3">
            <a:extLst>
              <a:ext uri="{FF2B5EF4-FFF2-40B4-BE49-F238E27FC236}">
                <a16:creationId xmlns:a16="http://schemas.microsoft.com/office/drawing/2014/main" id="{7D10510D-0C3A-63B8-B902-27A400B2D23E}"/>
              </a:ext>
            </a:extLst>
          </p:cNvPr>
          <p:cNvSpPr>
            <a:spLocks noChangeArrowheads="1" noChangeShapeType="1" noTextEdit="1"/>
          </p:cNvSpPr>
          <p:nvPr/>
        </p:nvSpPr>
        <p:spPr bwMode="auto">
          <a:xfrm>
            <a:off x="1187450" y="2657475"/>
            <a:ext cx="7318375" cy="5048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El día de la expiación, entonces, ilustra </a:t>
            </a:r>
          </a:p>
          <a:p>
            <a:pPr algn="ctr"/>
            <a:r>
              <a:rPr lang="es-419" sz="800" i="1" kern="10">
                <a:latin typeface="Arial Black" panose="020B0A04020102020204" pitchFamily="34" charset="0"/>
              </a:rPr>
              <a:t>el proceso del juicio que enfoca la extirpación del pecado. </a:t>
            </a:r>
          </a:p>
        </p:txBody>
      </p:sp>
      <p:sp>
        <p:nvSpPr>
          <p:cNvPr id="823300" name="WordArt 4">
            <a:extLst>
              <a:ext uri="{FF2B5EF4-FFF2-40B4-BE49-F238E27FC236}">
                <a16:creationId xmlns:a16="http://schemas.microsoft.com/office/drawing/2014/main" id="{83D8E221-7A0A-2198-2D3E-66F164679235}"/>
              </a:ext>
            </a:extLst>
          </p:cNvPr>
          <p:cNvSpPr>
            <a:spLocks noChangeArrowheads="1" noChangeShapeType="1" noTextEdit="1"/>
          </p:cNvSpPr>
          <p:nvPr/>
        </p:nvSpPr>
        <p:spPr bwMode="auto">
          <a:xfrm>
            <a:off x="971550" y="3449638"/>
            <a:ext cx="7848600" cy="9064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La expiación que se realizaba ese día “anticipaba la </a:t>
            </a:r>
          </a:p>
          <a:p>
            <a:pPr algn="ctr"/>
            <a:r>
              <a:rPr lang="es-419" sz="800" i="1" kern="10">
                <a:latin typeface="Arial Black" panose="020B0A04020102020204" pitchFamily="34" charset="0"/>
              </a:rPr>
              <a:t>aplicación final de los méritos de Cristo que eliminará</a:t>
            </a:r>
          </a:p>
          <a:p>
            <a:pPr algn="ctr"/>
            <a:r>
              <a:rPr lang="es-419" sz="800" i="1" kern="10">
                <a:latin typeface="Arial Black" panose="020B0A04020102020204" pitchFamily="34" charset="0"/>
              </a:rPr>
              <a:t>por toda la eternidad la presencia  del pecado </a:t>
            </a:r>
          </a:p>
        </p:txBody>
      </p:sp>
      <p:sp>
        <p:nvSpPr>
          <p:cNvPr id="823301" name="WordArt 5">
            <a:extLst>
              <a:ext uri="{FF2B5EF4-FFF2-40B4-BE49-F238E27FC236}">
                <a16:creationId xmlns:a16="http://schemas.microsoft.com/office/drawing/2014/main" id="{4A55008D-3AB0-1A26-55AF-F6B5B4A1EB2D}"/>
              </a:ext>
            </a:extLst>
          </p:cNvPr>
          <p:cNvSpPr>
            <a:spLocks noChangeArrowheads="1" noChangeShapeType="1" noTextEdit="1"/>
          </p:cNvSpPr>
          <p:nvPr/>
        </p:nvSpPr>
        <p:spPr bwMode="auto">
          <a:xfrm>
            <a:off x="1547813" y="4745038"/>
            <a:ext cx="6651625" cy="5556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y obtendrá la reconciliación  plena del universo en un </a:t>
            </a:r>
          </a:p>
          <a:p>
            <a:pPr algn="ctr"/>
            <a:r>
              <a:rPr lang="es-419" sz="800" i="1" kern="10">
                <a:latin typeface="Arial Black" panose="020B0A04020102020204" pitchFamily="34" charset="0"/>
              </a:rPr>
              <a:t>solo gobierno armonioso bajo la dirección de Dios”.</a:t>
            </a:r>
          </a:p>
        </p:txBody>
      </p:sp>
      <p:sp>
        <p:nvSpPr>
          <p:cNvPr id="823306" name="WordArt 10">
            <a:extLst>
              <a:ext uri="{FF2B5EF4-FFF2-40B4-BE49-F238E27FC236}">
                <a16:creationId xmlns:a16="http://schemas.microsoft.com/office/drawing/2014/main" id="{9627DA68-426C-FA62-242A-F08A6DB874BD}"/>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E5908DB8-5AB8-E0E7-BAA2-330A99C62E18}"/>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5BBD3F05-DA5F-47DF-D56F-28C771BF6EE1}"/>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DB4D1CD3-5D17-83D1-2D1F-05C86A04D88A}"/>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12C8BD85-BA5E-9E0A-3A84-449C4A88748C}"/>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6182" name="Rectangle 6">
            <a:extLst>
              <a:ext uri="{FF2B5EF4-FFF2-40B4-BE49-F238E27FC236}">
                <a16:creationId xmlns:a16="http://schemas.microsoft.com/office/drawing/2014/main" id="{702B46A1-3CCA-85C1-3608-F13B17AA0460}"/>
              </a:ext>
            </a:extLst>
          </p:cNvPr>
          <p:cNvSpPr>
            <a:spLocks noChangeArrowheads="1"/>
          </p:cNvSpPr>
          <p:nvPr/>
        </p:nvSpPr>
        <p:spPr bwMode="auto">
          <a:xfrm>
            <a:off x="4859338" y="2420938"/>
            <a:ext cx="38893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s-ES" altLang="es-419" sz="2800"/>
              <a:t>En 1844, a final del período profético de los 2.300 días, inició la segunda y última etapa de su ministerio expiatorio. </a:t>
            </a:r>
          </a:p>
        </p:txBody>
      </p:sp>
      <p:sp>
        <p:nvSpPr>
          <p:cNvPr id="306188" name="WordArt 12">
            <a:extLst>
              <a:ext uri="{FF2B5EF4-FFF2-40B4-BE49-F238E27FC236}">
                <a16:creationId xmlns:a16="http://schemas.microsoft.com/office/drawing/2014/main" id="{8981C604-F071-F01E-B3F9-B33601EEA4E9}"/>
              </a:ext>
            </a:extLst>
          </p:cNvPr>
          <p:cNvSpPr>
            <a:spLocks noChangeArrowheads="1" noChangeShapeType="1" noTextEdit="1"/>
          </p:cNvSpPr>
          <p:nvPr/>
        </p:nvSpPr>
        <p:spPr bwMode="auto">
          <a:xfrm>
            <a:off x="42846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306191" name="Picture 15">
            <a:extLst>
              <a:ext uri="{FF2B5EF4-FFF2-40B4-BE49-F238E27FC236}">
                <a16:creationId xmlns:a16="http://schemas.microsoft.com/office/drawing/2014/main" id="{5F889853-562A-4167-D65F-B9FCF49E6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4892675" cy="5040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D1D2FC40-8BA2-F1F8-95EC-E04A4D9B27FA}"/>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EA72E7A1-188C-EC0B-A34F-222FF13AE898}"/>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7D886208-28AC-D9BA-9BF4-A950A090B2EA}"/>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47759E72-FC92-EF79-E748-AE6627233BEF}"/>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4323" name="WordArt 3">
            <a:extLst>
              <a:ext uri="{FF2B5EF4-FFF2-40B4-BE49-F238E27FC236}">
                <a16:creationId xmlns:a16="http://schemas.microsoft.com/office/drawing/2014/main" id="{73C861DB-0E25-98B5-EF0B-D48BA05ADC0B}"/>
              </a:ext>
            </a:extLst>
          </p:cNvPr>
          <p:cNvSpPr>
            <a:spLocks noChangeArrowheads="1" noChangeShapeType="1" noTextEdit="1"/>
          </p:cNvSpPr>
          <p:nvPr/>
        </p:nvSpPr>
        <p:spPr bwMode="auto">
          <a:xfrm>
            <a:off x="2771775" y="2060575"/>
            <a:ext cx="49688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1600" kern="10">
                <a:solidFill>
                  <a:srgbClr val="FFFF00"/>
                </a:solidFill>
                <a:effectLst>
                  <a:outerShdw dist="35921" dir="2700000" algn="ctr" rotWithShape="0">
                    <a:srgbClr val="808080">
                      <a:alpha val="80000"/>
                    </a:srgbClr>
                  </a:outerShdw>
                </a:effectLst>
                <a:latin typeface="Arial Black" panose="020B0A04020102020204" pitchFamily="34" charset="0"/>
              </a:rPr>
              <a:t>Las diferentes fases del juicio.</a:t>
            </a:r>
          </a:p>
        </p:txBody>
      </p:sp>
      <p:sp>
        <p:nvSpPr>
          <p:cNvPr id="824324" name="WordArt 4">
            <a:extLst>
              <a:ext uri="{FF2B5EF4-FFF2-40B4-BE49-F238E27FC236}">
                <a16:creationId xmlns:a16="http://schemas.microsoft.com/office/drawing/2014/main" id="{80F25936-848E-97E7-CDB0-B031C3019C37}"/>
              </a:ext>
            </a:extLst>
          </p:cNvPr>
          <p:cNvSpPr>
            <a:spLocks noChangeArrowheads="1" noChangeShapeType="1" noTextEdit="1"/>
          </p:cNvSpPr>
          <p:nvPr/>
        </p:nvSpPr>
        <p:spPr bwMode="auto">
          <a:xfrm>
            <a:off x="1116013" y="2565400"/>
            <a:ext cx="7273925" cy="9366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1000" kern="10">
                <a:solidFill>
                  <a:srgbClr val="FFFFFF"/>
                </a:solidFill>
                <a:latin typeface="Arial Black" panose="020B0A04020102020204" pitchFamily="34" charset="0"/>
              </a:rPr>
              <a:t>a) La remoción de los pecados del santuario, está relacionada  con la primera  fase-investigadora  o</a:t>
            </a:r>
          </a:p>
          <a:p>
            <a:pPr algn="ctr"/>
            <a:r>
              <a:rPr lang="es-419" sz="1000" kern="10">
                <a:solidFill>
                  <a:srgbClr val="FFFFFF"/>
                </a:solidFill>
                <a:latin typeface="Arial Black" panose="020B0A04020102020204" pitchFamily="34" charset="0"/>
              </a:rPr>
              <a:t> anterior al advenimiento del juicio.</a:t>
            </a:r>
          </a:p>
        </p:txBody>
      </p:sp>
      <p:sp>
        <p:nvSpPr>
          <p:cNvPr id="824325" name="Text Box 5">
            <a:extLst>
              <a:ext uri="{FF2B5EF4-FFF2-40B4-BE49-F238E27FC236}">
                <a16:creationId xmlns:a16="http://schemas.microsoft.com/office/drawing/2014/main" id="{AEB9BF2C-B2D5-68E8-937E-BBF47413942F}"/>
              </a:ext>
            </a:extLst>
          </p:cNvPr>
          <p:cNvSpPr txBox="1">
            <a:spLocks noChangeArrowheads="1"/>
          </p:cNvSpPr>
          <p:nvPr/>
        </p:nvSpPr>
        <p:spPr bwMode="auto">
          <a:xfrm>
            <a:off x="827088" y="3579813"/>
            <a:ext cx="8066087" cy="2225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50000"/>
              </a:spcBef>
            </a:pPr>
            <a:r>
              <a:rPr lang="es-MX" altLang="es-419" sz="2000">
                <a:solidFill>
                  <a:schemeClr val="bg1"/>
                </a:solidFill>
              </a:rPr>
              <a:t>     “ Su enfoque se dirige a los nombres registrados en el libro de la vida, tal como el Día de la expiación enfocaba el acto de quitar del santuario los pecados confesados de los penitentes. Los falsos creyentes serán echados fuera; la fe de los verdaderos creyentes y su unión con Cristo será confirmada ante el universo leal, los registros de sus pecados serán borrados”.</a:t>
            </a:r>
            <a:endParaRPr lang="es-ES" altLang="es-419" sz="2000">
              <a:solidFill>
                <a:schemeClr val="bg1"/>
              </a:solidFill>
            </a:endParaRPr>
          </a:p>
        </p:txBody>
      </p:sp>
      <p:sp>
        <p:nvSpPr>
          <p:cNvPr id="824330" name="WordArt 10">
            <a:extLst>
              <a:ext uri="{FF2B5EF4-FFF2-40B4-BE49-F238E27FC236}">
                <a16:creationId xmlns:a16="http://schemas.microsoft.com/office/drawing/2014/main" id="{E724B8E0-B9C7-F4B1-81DD-1ECF38F2FD22}"/>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E0A8A8C5-0144-3B70-D5A4-DFC7124360D9}"/>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D73EC6C1-4988-E18C-4A98-1F0CDD21730D}"/>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ADFF5D50-FABC-45D5-CFCD-B93EA91954D2}"/>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5918F1DC-6EBA-0DC7-B389-A6D4C03A77DE}"/>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5347" name="WordArt 3">
            <a:extLst>
              <a:ext uri="{FF2B5EF4-FFF2-40B4-BE49-F238E27FC236}">
                <a16:creationId xmlns:a16="http://schemas.microsoft.com/office/drawing/2014/main" id="{92670CE4-926A-ED4A-81F6-7FB114836B1E}"/>
              </a:ext>
            </a:extLst>
          </p:cNvPr>
          <p:cNvSpPr>
            <a:spLocks noChangeArrowheads="1" noChangeShapeType="1" noTextEdit="1"/>
          </p:cNvSpPr>
          <p:nvPr/>
        </p:nvSpPr>
        <p:spPr bwMode="auto">
          <a:xfrm>
            <a:off x="2555875" y="3933825"/>
            <a:ext cx="4319588" cy="14398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la segunda venida y coincide con la segunda fase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del juicio final la cual se desarrolla en el cielo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(Apoc. 20:4;1 Cor. 6:1-3)</a:t>
            </a:r>
          </a:p>
        </p:txBody>
      </p:sp>
      <p:sp>
        <p:nvSpPr>
          <p:cNvPr id="825348" name="WordArt 4">
            <a:extLst>
              <a:ext uri="{FF2B5EF4-FFF2-40B4-BE49-F238E27FC236}">
                <a16:creationId xmlns:a16="http://schemas.microsoft.com/office/drawing/2014/main" id="{EF0A05EA-7303-C50D-FD66-596C9D52D579}"/>
              </a:ext>
            </a:extLst>
          </p:cNvPr>
          <p:cNvSpPr>
            <a:spLocks noChangeArrowheads="1" noChangeShapeType="1" noTextEdit="1"/>
          </p:cNvSpPr>
          <p:nvPr/>
        </p:nvSpPr>
        <p:spPr bwMode="auto">
          <a:xfrm>
            <a:off x="2122488" y="2420938"/>
            <a:ext cx="5041900" cy="13684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b) El destierro del chivo emisario, simboliza la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prisión milenaria de Satanás en este mundo desolado,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que comienza  en </a:t>
            </a:r>
          </a:p>
        </p:txBody>
      </p:sp>
      <p:sp>
        <p:nvSpPr>
          <p:cNvPr id="825353" name="WordArt 9">
            <a:extLst>
              <a:ext uri="{FF2B5EF4-FFF2-40B4-BE49-F238E27FC236}">
                <a16:creationId xmlns:a16="http://schemas.microsoft.com/office/drawing/2014/main" id="{2385F443-07FA-5202-6C4A-7209DED673F4}"/>
              </a:ext>
            </a:extLst>
          </p:cNvPr>
          <p:cNvSpPr>
            <a:spLocks noChangeArrowheads="1" noChangeShapeType="1" noTextEdit="1"/>
          </p:cNvSpPr>
          <p:nvPr/>
        </p:nvSpPr>
        <p:spPr bwMode="auto">
          <a:xfrm>
            <a:off x="42846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25356" name="Picture 12">
            <a:extLst>
              <a:ext uri="{FF2B5EF4-FFF2-40B4-BE49-F238E27FC236}">
                <a16:creationId xmlns:a16="http://schemas.microsoft.com/office/drawing/2014/main" id="{ED9C5B9F-2253-F248-820F-3136F5510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4221163"/>
            <a:ext cx="2447925" cy="18351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E4A8FA4A-21C9-5064-D0EB-455F6140C5B3}"/>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2C7E2A7E-F761-95C0-6FC4-6F6CA10CF853}"/>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9870D3CA-36C4-1EE8-0EBF-06856F89101E}"/>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0E830AF8-AA58-B790-A4A8-46C63764DD53}"/>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6371" name="WordArt 3">
            <a:extLst>
              <a:ext uri="{FF2B5EF4-FFF2-40B4-BE49-F238E27FC236}">
                <a16:creationId xmlns:a16="http://schemas.microsoft.com/office/drawing/2014/main" id="{4228E03F-7838-EB96-099B-779E1871020E}"/>
              </a:ext>
            </a:extLst>
          </p:cNvPr>
          <p:cNvSpPr>
            <a:spLocks noChangeArrowheads="1" noChangeShapeType="1" noTextEdit="1"/>
          </p:cNvSpPr>
          <p:nvPr/>
        </p:nvSpPr>
        <p:spPr bwMode="auto">
          <a:xfrm>
            <a:off x="1619250" y="2781300"/>
            <a:ext cx="6697663" cy="7921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El campamento limpio simboliza los resultados</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de la tercera fase del juicio, es decir su aspecto ejecutivo, </a:t>
            </a:r>
          </a:p>
        </p:txBody>
      </p:sp>
      <p:sp>
        <p:nvSpPr>
          <p:cNvPr id="826372" name="WordArt 4">
            <a:extLst>
              <a:ext uri="{FF2B5EF4-FFF2-40B4-BE49-F238E27FC236}">
                <a16:creationId xmlns:a16="http://schemas.microsoft.com/office/drawing/2014/main" id="{A62DDC04-BC0E-24CA-D23A-038135C18647}"/>
              </a:ext>
            </a:extLst>
          </p:cNvPr>
          <p:cNvSpPr>
            <a:spLocks noChangeArrowheads="1" noChangeShapeType="1" noTextEdit="1"/>
          </p:cNvSpPr>
          <p:nvPr/>
        </p:nvSpPr>
        <p:spPr bwMode="auto">
          <a:xfrm>
            <a:off x="1187450" y="3717925"/>
            <a:ext cx="7632700" cy="863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cuando el fuego destruye a los malvados  y purifica el planeta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(Apoc. 20:11-15;Mat.25:35-46; 2 Ped.3:7-13)</a:t>
            </a:r>
          </a:p>
        </p:txBody>
      </p:sp>
      <p:sp>
        <p:nvSpPr>
          <p:cNvPr id="826377" name="WordArt 9">
            <a:extLst>
              <a:ext uri="{FF2B5EF4-FFF2-40B4-BE49-F238E27FC236}">
                <a16:creationId xmlns:a16="http://schemas.microsoft.com/office/drawing/2014/main" id="{5EBFDA09-F45E-E173-49BF-DE9DE74C169B}"/>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26380" name="Picture 12">
            <a:extLst>
              <a:ext uri="{FF2B5EF4-FFF2-40B4-BE49-F238E27FC236}">
                <a16:creationId xmlns:a16="http://schemas.microsoft.com/office/drawing/2014/main" id="{CF3E955E-7C51-27F2-73FE-1D4B7C408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365625"/>
            <a:ext cx="2159000" cy="16192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FDDCDAEE-1FB3-7D1A-C540-47D617A7E8D3}"/>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5C8537CB-0816-9442-2AC2-9E7A53FA63E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1A327452-E091-BD7C-D2FE-490111F45F19}"/>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2733F301-3DF0-B1BB-240D-971934EA7647}"/>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7395" name="WordArt 3">
            <a:extLst>
              <a:ext uri="{FF2B5EF4-FFF2-40B4-BE49-F238E27FC236}">
                <a16:creationId xmlns:a16="http://schemas.microsoft.com/office/drawing/2014/main" id="{BA74DA64-6AE8-6E96-C542-2B82CD4EAE2D}"/>
              </a:ext>
            </a:extLst>
          </p:cNvPr>
          <p:cNvSpPr>
            <a:spLocks noChangeArrowheads="1" noChangeShapeType="1" noTextEdit="1"/>
          </p:cNvSpPr>
          <p:nvPr/>
        </p:nvSpPr>
        <p:spPr bwMode="auto">
          <a:xfrm>
            <a:off x="1258888" y="3860800"/>
            <a:ext cx="7681912" cy="151288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c) Este juicio que ratifica la decisión relativa </a:t>
            </a:r>
          </a:p>
          <a:p>
            <a:pPr algn="ctr"/>
            <a:r>
              <a:rPr lang="es-419" sz="800" kern="10">
                <a:solidFill>
                  <a:srgbClr val="FFFFFF"/>
                </a:solidFill>
                <a:latin typeface="Arial Black" panose="020B0A04020102020204" pitchFamily="34" charset="0"/>
              </a:rPr>
              <a:t>a quiénes serán salvos y quiénes se perderán, </a:t>
            </a:r>
          </a:p>
          <a:p>
            <a:pPr algn="ctr"/>
            <a:r>
              <a:rPr lang="es-419" sz="800" kern="10">
                <a:solidFill>
                  <a:srgbClr val="FFFFFF"/>
                </a:solidFill>
                <a:latin typeface="Arial Black" panose="020B0A04020102020204" pitchFamily="34" charset="0"/>
              </a:rPr>
              <a:t>deben llevarse a cabo antes de la Segunda Venida.</a:t>
            </a:r>
          </a:p>
        </p:txBody>
      </p:sp>
      <p:sp>
        <p:nvSpPr>
          <p:cNvPr id="827400" name="WordArt 8">
            <a:extLst>
              <a:ext uri="{FF2B5EF4-FFF2-40B4-BE49-F238E27FC236}">
                <a16:creationId xmlns:a16="http://schemas.microsoft.com/office/drawing/2014/main" id="{B02EEFF4-6DF6-9A38-F3D6-8C8FD4FDC57B}"/>
              </a:ext>
            </a:extLst>
          </p:cNvPr>
          <p:cNvSpPr>
            <a:spLocks noChangeArrowheads="1" noChangeShapeType="1" noTextEdit="1"/>
          </p:cNvSpPr>
          <p:nvPr/>
        </p:nvSpPr>
        <p:spPr bwMode="auto">
          <a:xfrm>
            <a:off x="38147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27403" name="Picture 11">
            <a:extLst>
              <a:ext uri="{FF2B5EF4-FFF2-40B4-BE49-F238E27FC236}">
                <a16:creationId xmlns:a16="http://schemas.microsoft.com/office/drawing/2014/main" id="{15C4E858-58D6-910A-7A3B-A5F45AC27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060575"/>
            <a:ext cx="2447925" cy="18351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E655A941-82A9-271D-E0E1-F13D5DD00D2C}"/>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62EC829C-0365-ED6F-7DD5-61D3480703C5}"/>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4907B214-AA8D-1198-17A0-C9DAEC88E12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CFF7490E-71CE-BEEA-7DEE-C145829C71AF}"/>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8419" name="WordArt 3">
            <a:extLst>
              <a:ext uri="{FF2B5EF4-FFF2-40B4-BE49-F238E27FC236}">
                <a16:creationId xmlns:a16="http://schemas.microsoft.com/office/drawing/2014/main" id="{D73F49F6-2D33-8CBC-A5D2-8CB6F6147629}"/>
              </a:ext>
            </a:extLst>
          </p:cNvPr>
          <p:cNvSpPr>
            <a:spLocks noChangeArrowheads="1" noChangeShapeType="1" noTextEdit="1"/>
          </p:cNvSpPr>
          <p:nvPr/>
        </p:nvSpPr>
        <p:spPr bwMode="auto">
          <a:xfrm>
            <a:off x="1116013" y="2925763"/>
            <a:ext cx="7488237" cy="4238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El profeta Daniel revela la  naturaleza de este juicio  investigador.</a:t>
            </a:r>
          </a:p>
        </p:txBody>
      </p:sp>
      <p:sp>
        <p:nvSpPr>
          <p:cNvPr id="828420" name="WordArt 4">
            <a:extLst>
              <a:ext uri="{FF2B5EF4-FFF2-40B4-BE49-F238E27FC236}">
                <a16:creationId xmlns:a16="http://schemas.microsoft.com/office/drawing/2014/main" id="{5FD5AB31-1C41-7408-E9BE-E1FC52C5B162}"/>
              </a:ext>
            </a:extLst>
          </p:cNvPr>
          <p:cNvSpPr>
            <a:spLocks noChangeArrowheads="1" noChangeShapeType="1" noTextEdit="1"/>
          </p:cNvSpPr>
          <p:nvPr/>
        </p:nvSpPr>
        <p:spPr bwMode="auto">
          <a:xfrm>
            <a:off x="1187450" y="3573463"/>
            <a:ext cx="7488238" cy="485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Mientras el poder apóstata simbolizado  por el cuerno pequeño continúa su obra  blasfema </a:t>
            </a:r>
          </a:p>
        </p:txBody>
      </p:sp>
      <p:sp>
        <p:nvSpPr>
          <p:cNvPr id="828421" name="WordArt 5">
            <a:extLst>
              <a:ext uri="{FF2B5EF4-FFF2-40B4-BE49-F238E27FC236}">
                <a16:creationId xmlns:a16="http://schemas.microsoft.com/office/drawing/2014/main" id="{76AFC84D-2AC1-5D2B-DF5C-93D74E799EA2}"/>
              </a:ext>
            </a:extLst>
          </p:cNvPr>
          <p:cNvSpPr>
            <a:spLocks noChangeArrowheads="1" noChangeShapeType="1" noTextEdit="1"/>
          </p:cNvSpPr>
          <p:nvPr/>
        </p:nvSpPr>
        <p:spPr bwMode="auto">
          <a:xfrm>
            <a:off x="1116013" y="4222750"/>
            <a:ext cx="7632700" cy="115093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y perseguidora contra Dios y su pueblo  en el mundo (Daniel 7:8,20,21,25) </a:t>
            </a:r>
          </a:p>
          <a:p>
            <a:pPr algn="ctr"/>
            <a:r>
              <a:rPr lang="es-419" sz="800" kern="10">
                <a:latin typeface="Arial Black" panose="020B0A04020102020204" pitchFamily="34" charset="0"/>
              </a:rPr>
              <a:t>se  colocan tronos, y Dios preside en el juicio final.</a:t>
            </a:r>
          </a:p>
        </p:txBody>
      </p:sp>
      <p:sp>
        <p:nvSpPr>
          <p:cNvPr id="828426" name="WordArt 10">
            <a:extLst>
              <a:ext uri="{FF2B5EF4-FFF2-40B4-BE49-F238E27FC236}">
                <a16:creationId xmlns:a16="http://schemas.microsoft.com/office/drawing/2014/main" id="{140B417E-61FC-9DB8-C984-BC89403388E1}"/>
              </a:ext>
            </a:extLst>
          </p:cNvPr>
          <p:cNvSpPr>
            <a:spLocks noChangeArrowheads="1" noChangeShapeType="1" noTextEdit="1"/>
          </p:cNvSpPr>
          <p:nvPr/>
        </p:nvSpPr>
        <p:spPr bwMode="auto">
          <a:xfrm>
            <a:off x="42846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4607F0FE-C801-589B-733C-6723C8D1AA80}"/>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9322867-4858-4651-1E35-BB339FDA26BD}"/>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534EC5D1-8ECC-FB62-E7C3-FCC423BA92BE}"/>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73FA2B1A-3907-A971-8AC3-E3D80C5F165E}"/>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9442" name="WordArt 2">
            <a:extLst>
              <a:ext uri="{FF2B5EF4-FFF2-40B4-BE49-F238E27FC236}">
                <a16:creationId xmlns:a16="http://schemas.microsoft.com/office/drawing/2014/main" id="{D4B5DFB1-66B2-7FDD-32F3-791307089D60}"/>
              </a:ext>
            </a:extLst>
          </p:cNvPr>
          <p:cNvSpPr>
            <a:spLocks noChangeArrowheads="1" noChangeShapeType="1" noTextEdit="1"/>
          </p:cNvSpPr>
          <p:nvPr/>
        </p:nvSpPr>
        <p:spPr bwMode="auto">
          <a:xfrm>
            <a:off x="4284663" y="2349500"/>
            <a:ext cx="4248150" cy="259238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La hora del juicio.</a:t>
            </a:r>
          </a:p>
          <a:p>
            <a:pPr algn="ctr"/>
            <a:r>
              <a:rPr lang="es-419" sz="800" kern="10">
                <a:latin typeface="Arial Black" panose="020B0A04020102020204" pitchFamily="34" charset="0"/>
              </a:rPr>
              <a:t> Tanto Cristo como el </a:t>
            </a:r>
          </a:p>
          <a:p>
            <a:pPr algn="ctr"/>
            <a:r>
              <a:rPr lang="es-419" sz="800" kern="10">
                <a:latin typeface="Arial Black" panose="020B0A04020102020204" pitchFamily="34" charset="0"/>
              </a:rPr>
              <a:t>Padre participan en el</a:t>
            </a:r>
          </a:p>
          <a:p>
            <a:pPr algn="ctr"/>
            <a:r>
              <a:rPr lang="es-419" sz="800" kern="10">
                <a:latin typeface="Arial Black" panose="020B0A04020102020204" pitchFamily="34" charset="0"/>
              </a:rPr>
              <a:t> juicio investigador.</a:t>
            </a:r>
          </a:p>
        </p:txBody>
      </p:sp>
      <p:sp>
        <p:nvSpPr>
          <p:cNvPr id="829450" name="WordArt 10">
            <a:extLst>
              <a:ext uri="{FF2B5EF4-FFF2-40B4-BE49-F238E27FC236}">
                <a16:creationId xmlns:a16="http://schemas.microsoft.com/office/drawing/2014/main" id="{D957222C-6A27-B6DC-5856-30794564A393}"/>
              </a:ext>
            </a:extLst>
          </p:cNvPr>
          <p:cNvSpPr>
            <a:spLocks noChangeArrowheads="1" noChangeShapeType="1" noTextEdit="1"/>
          </p:cNvSpPr>
          <p:nvPr/>
        </p:nvSpPr>
        <p:spPr bwMode="auto">
          <a:xfrm>
            <a:off x="40687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29454" name="Picture 14">
            <a:extLst>
              <a:ext uri="{FF2B5EF4-FFF2-40B4-BE49-F238E27FC236}">
                <a16:creationId xmlns:a16="http://schemas.microsoft.com/office/drawing/2014/main" id="{D5762CBE-7AF2-1AAD-D03F-BF1D9A67D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4032250" cy="40322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AF383248-957C-78C4-C604-D7EE385B8A45}"/>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729D0E29-C833-022C-6C26-724F4F8EB911}"/>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0A4DB1D6-0BB6-1ADE-DD86-61C0D246ED7F}"/>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315B0E1B-388C-C588-6E8D-1F3015625B20}"/>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0467" name="WordArt 3">
            <a:extLst>
              <a:ext uri="{FF2B5EF4-FFF2-40B4-BE49-F238E27FC236}">
                <a16:creationId xmlns:a16="http://schemas.microsoft.com/office/drawing/2014/main" id="{6EFCDEFF-8D7A-CBC4-2CB3-F55590A35960}"/>
              </a:ext>
            </a:extLst>
          </p:cNvPr>
          <p:cNvSpPr>
            <a:spLocks noChangeArrowheads="1" noChangeShapeType="1" noTextEdit="1"/>
          </p:cNvSpPr>
          <p:nvPr/>
        </p:nvSpPr>
        <p:spPr bwMode="auto">
          <a:xfrm>
            <a:off x="1403350" y="2276475"/>
            <a:ext cx="7056438" cy="165735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Antes de volver a esta tierra en </a:t>
            </a:r>
          </a:p>
          <a:p>
            <a:pPr algn="ctr"/>
            <a:r>
              <a:rPr lang="es-419" sz="800" i="1" kern="10">
                <a:latin typeface="Arial Black" panose="020B0A04020102020204" pitchFamily="34" charset="0"/>
              </a:rPr>
              <a:t>“Las nubes del cielo”, Cristo como </a:t>
            </a:r>
          </a:p>
          <a:p>
            <a:pPr algn="ctr"/>
            <a:r>
              <a:rPr lang="es-419" sz="800" i="1" kern="10">
                <a:latin typeface="Arial Black" panose="020B0A04020102020204" pitchFamily="34" charset="0"/>
              </a:rPr>
              <a:t>“Hijo de hombre” “Viene con las nubes del cielo” </a:t>
            </a:r>
          </a:p>
        </p:txBody>
      </p:sp>
      <p:sp>
        <p:nvSpPr>
          <p:cNvPr id="830468" name="WordArt 4">
            <a:extLst>
              <a:ext uri="{FF2B5EF4-FFF2-40B4-BE49-F238E27FC236}">
                <a16:creationId xmlns:a16="http://schemas.microsoft.com/office/drawing/2014/main" id="{D5C8A23E-366F-AA19-B9F5-93E3165E4EF8}"/>
              </a:ext>
            </a:extLst>
          </p:cNvPr>
          <p:cNvSpPr>
            <a:spLocks noChangeArrowheads="1" noChangeShapeType="1" noTextEdit="1"/>
          </p:cNvSpPr>
          <p:nvPr/>
        </p:nvSpPr>
        <p:spPr bwMode="auto">
          <a:xfrm>
            <a:off x="1476375" y="4365625"/>
            <a:ext cx="6769100" cy="10080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hasta “el Anciano de días”, Dios el Padre, y </a:t>
            </a:r>
          </a:p>
          <a:p>
            <a:pPr algn="ctr"/>
            <a:r>
              <a:rPr lang="es-419" sz="800" i="1" kern="10">
                <a:latin typeface="Arial Black" panose="020B0A04020102020204" pitchFamily="34" charset="0"/>
              </a:rPr>
              <a:t>se presenta delante de él (Dan.7:13). </a:t>
            </a:r>
          </a:p>
        </p:txBody>
      </p:sp>
      <p:sp>
        <p:nvSpPr>
          <p:cNvPr id="830473" name="WordArt 9">
            <a:extLst>
              <a:ext uri="{FF2B5EF4-FFF2-40B4-BE49-F238E27FC236}">
                <a16:creationId xmlns:a16="http://schemas.microsoft.com/office/drawing/2014/main" id="{7CA85346-B8A9-1609-E23E-059CEEB00ACD}"/>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1851EB4D-18B9-DDB1-9674-226B3BC6C20E}"/>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1AB1C8D-CB91-5D76-6268-106275BB4E90}"/>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D10CF568-73FD-2785-38EA-72C73CD4E2E7}"/>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7E240D32-AF8B-DDB0-A0FA-EF1C32FD37BF}"/>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1491" name="WordArt 3">
            <a:extLst>
              <a:ext uri="{FF2B5EF4-FFF2-40B4-BE49-F238E27FC236}">
                <a16:creationId xmlns:a16="http://schemas.microsoft.com/office/drawing/2014/main" id="{30E289F5-20C7-5DF6-ADF4-7006A96FCDDA}"/>
              </a:ext>
            </a:extLst>
          </p:cNvPr>
          <p:cNvSpPr>
            <a:spLocks noChangeArrowheads="1" noChangeShapeType="1" noTextEdit="1"/>
          </p:cNvSpPr>
          <p:nvPr/>
        </p:nvSpPr>
        <p:spPr bwMode="auto">
          <a:xfrm>
            <a:off x="971550" y="2708275"/>
            <a:ext cx="8208963" cy="1800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effectLst>
                  <a:outerShdw dist="35921" dir="2700000" algn="ctr" rotWithShape="0">
                    <a:srgbClr val="808080">
                      <a:alpha val="80000"/>
                    </a:srgbClr>
                  </a:outerShdw>
                </a:effectLst>
                <a:latin typeface="Arial Black" panose="020B0A04020102020204" pitchFamily="34" charset="0"/>
              </a:rPr>
              <a:t>Desde su ascensión, Cristo ha actuado como sumo Sacerdote, </a:t>
            </a:r>
          </a:p>
          <a:p>
            <a:pPr algn="ctr"/>
            <a:r>
              <a:rPr lang="es-419" sz="800" i="1" kern="10">
                <a:effectLst>
                  <a:outerShdw dist="35921" dir="2700000" algn="ctr" rotWithShape="0">
                    <a:srgbClr val="808080">
                      <a:alpha val="80000"/>
                    </a:srgbClr>
                  </a:outerShdw>
                </a:effectLst>
                <a:latin typeface="Arial Black" panose="020B0A04020102020204" pitchFamily="34" charset="0"/>
              </a:rPr>
              <a:t>nuestro intercesor delante de Dios (Heb. 7:25). Pero en esta ocasión, </a:t>
            </a:r>
          </a:p>
          <a:p>
            <a:pPr algn="ctr"/>
            <a:r>
              <a:rPr lang="es-419" sz="800" i="1" kern="10">
                <a:effectLst>
                  <a:outerShdw dist="35921" dir="2700000" algn="ctr" rotWithShape="0">
                    <a:srgbClr val="808080">
                      <a:alpha val="80000"/>
                    </a:srgbClr>
                  </a:outerShdw>
                </a:effectLst>
                <a:latin typeface="Arial Black" panose="020B0A04020102020204" pitchFamily="34" charset="0"/>
              </a:rPr>
              <a:t>viene para recibir el reino (Dan.7:14)</a:t>
            </a:r>
          </a:p>
        </p:txBody>
      </p:sp>
      <p:sp>
        <p:nvSpPr>
          <p:cNvPr id="831496" name="WordArt 8">
            <a:extLst>
              <a:ext uri="{FF2B5EF4-FFF2-40B4-BE49-F238E27FC236}">
                <a16:creationId xmlns:a16="http://schemas.microsoft.com/office/drawing/2014/main" id="{3ADF0820-B170-2A54-32A4-7A814E510713}"/>
              </a:ext>
            </a:extLst>
          </p:cNvPr>
          <p:cNvSpPr>
            <a:spLocks noChangeArrowheads="1" noChangeShapeType="1" noTextEdit="1"/>
          </p:cNvSpPr>
          <p:nvPr/>
        </p:nvSpPr>
        <p:spPr bwMode="auto">
          <a:xfrm>
            <a:off x="4140200" y="1628775"/>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5595D0CF-0BDE-7A68-C659-E2283C542F6A}"/>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E9733A28-8467-BA9A-16A0-32D8C9D3D7CD}"/>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4294316A-A00E-8056-E2DB-F51B3A79F005}"/>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B444D28F-A2CD-D35D-D020-A61B75003BED}"/>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2515" name="WordArt 3">
            <a:extLst>
              <a:ext uri="{FF2B5EF4-FFF2-40B4-BE49-F238E27FC236}">
                <a16:creationId xmlns:a16="http://schemas.microsoft.com/office/drawing/2014/main" id="{24F40D8D-8309-1921-B138-600AE85809B4}"/>
              </a:ext>
            </a:extLst>
          </p:cNvPr>
          <p:cNvSpPr>
            <a:spLocks noChangeArrowheads="1" noChangeShapeType="1" noTextEdit="1"/>
          </p:cNvSpPr>
          <p:nvPr/>
        </p:nvSpPr>
        <p:spPr bwMode="auto">
          <a:xfrm>
            <a:off x="2195513" y="2278063"/>
            <a:ext cx="5400675" cy="13684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La vindicación del carácter de Dios. </a:t>
            </a:r>
          </a:p>
          <a:p>
            <a:pPr algn="ctr"/>
            <a:r>
              <a:rPr lang="es-419" sz="800" kern="10">
                <a:latin typeface="Arial Black" panose="020B0A04020102020204" pitchFamily="34" charset="0"/>
              </a:rPr>
              <a:t>Por medio de las actividades  del cuerno pequeño, </a:t>
            </a:r>
          </a:p>
          <a:p>
            <a:pPr algn="ctr"/>
            <a:r>
              <a:rPr lang="es-419" sz="800" kern="10">
                <a:latin typeface="Arial Black" panose="020B0A04020102020204" pitchFamily="34" charset="0"/>
              </a:rPr>
              <a:t>Satanás procuró desafiar la autoridad de Dios. </a:t>
            </a:r>
          </a:p>
        </p:txBody>
      </p:sp>
      <p:sp>
        <p:nvSpPr>
          <p:cNvPr id="832516" name="WordArt 4">
            <a:extLst>
              <a:ext uri="{FF2B5EF4-FFF2-40B4-BE49-F238E27FC236}">
                <a16:creationId xmlns:a16="http://schemas.microsoft.com/office/drawing/2014/main" id="{652BB4AA-BA1E-2C55-83BE-7FF8AD783291}"/>
              </a:ext>
            </a:extLst>
          </p:cNvPr>
          <p:cNvSpPr>
            <a:spLocks noChangeArrowheads="1" noChangeShapeType="1" noTextEdit="1"/>
          </p:cNvSpPr>
          <p:nvPr/>
        </p:nvSpPr>
        <p:spPr bwMode="auto">
          <a:xfrm>
            <a:off x="2266950" y="3862388"/>
            <a:ext cx="5256213" cy="12954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Las acciones  de ese poder han pisoteado</a:t>
            </a:r>
          </a:p>
          <a:p>
            <a:pPr algn="ctr"/>
            <a:r>
              <a:rPr lang="es-419" sz="800" kern="10">
                <a:latin typeface="Arial Black" panose="020B0A04020102020204" pitchFamily="34" charset="0"/>
              </a:rPr>
              <a:t>y arrojado reproche sobre el santuario celestial, </a:t>
            </a:r>
          </a:p>
          <a:p>
            <a:pPr algn="ctr"/>
            <a:r>
              <a:rPr lang="es-419" sz="800" kern="10">
                <a:latin typeface="Arial Black" panose="020B0A04020102020204" pitchFamily="34" charset="0"/>
              </a:rPr>
              <a:t>el centro del gobierno de Dios.</a:t>
            </a:r>
          </a:p>
        </p:txBody>
      </p:sp>
      <p:sp>
        <p:nvSpPr>
          <p:cNvPr id="832521" name="WordArt 9">
            <a:extLst>
              <a:ext uri="{FF2B5EF4-FFF2-40B4-BE49-F238E27FC236}">
                <a16:creationId xmlns:a16="http://schemas.microsoft.com/office/drawing/2014/main" id="{43A738E1-818F-8BF5-BFA8-24439BF96CA1}"/>
              </a:ext>
            </a:extLst>
          </p:cNvPr>
          <p:cNvSpPr>
            <a:spLocks noChangeArrowheads="1" noChangeShapeType="1" noTextEdit="1"/>
          </p:cNvSpPr>
          <p:nvPr/>
        </p:nvSpPr>
        <p:spPr bwMode="auto">
          <a:xfrm>
            <a:off x="4140200" y="1628775"/>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9A34AFA7-B85E-D6D4-D7D4-B9D6468CF125}"/>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9E8083D9-8046-D1D8-6944-663BA280A2D1}"/>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C95A424F-D92B-1FB2-A21D-F7779657774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BE1A7AE5-DA94-70D3-587C-93B918B07D10}"/>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3538" name="Text Box 2">
            <a:extLst>
              <a:ext uri="{FF2B5EF4-FFF2-40B4-BE49-F238E27FC236}">
                <a16:creationId xmlns:a16="http://schemas.microsoft.com/office/drawing/2014/main" id="{6282A713-B0DB-4128-F51D-F2ECD6C69FA9}"/>
              </a:ext>
            </a:extLst>
          </p:cNvPr>
          <p:cNvSpPr txBox="1">
            <a:spLocks noChangeArrowheads="1"/>
          </p:cNvSpPr>
          <p:nvPr/>
        </p:nvSpPr>
        <p:spPr bwMode="auto">
          <a:xfrm>
            <a:off x="1476375" y="1916113"/>
            <a:ext cx="7380288" cy="1552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MX" altLang="es-419" sz="2400"/>
              <a:t>En verdad, este juicio no solo vindica a Dios delante del universo, sino también a su pueblo. Los santos han sido despreciados y perseguidos por su fe en Cristo a través de los siglos.</a:t>
            </a:r>
            <a:endParaRPr lang="es-ES" altLang="es-419" sz="2400"/>
          </a:p>
        </p:txBody>
      </p:sp>
      <p:sp>
        <p:nvSpPr>
          <p:cNvPr id="833540" name="WordArt 4">
            <a:extLst>
              <a:ext uri="{FF2B5EF4-FFF2-40B4-BE49-F238E27FC236}">
                <a16:creationId xmlns:a16="http://schemas.microsoft.com/office/drawing/2014/main" id="{FDE16E43-3271-9BBA-8279-B74DD8513D27}"/>
              </a:ext>
            </a:extLst>
          </p:cNvPr>
          <p:cNvSpPr>
            <a:spLocks noChangeArrowheads="1" noChangeShapeType="1" noTextEdit="1"/>
          </p:cNvSpPr>
          <p:nvPr/>
        </p:nvSpPr>
        <p:spPr bwMode="auto">
          <a:xfrm>
            <a:off x="1619250" y="3716338"/>
            <a:ext cx="7202488" cy="13684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El mismo juicio que resulta en la condenación</a:t>
            </a:r>
          </a:p>
          <a:p>
            <a:pPr algn="ctr"/>
            <a:r>
              <a:rPr lang="es-419" sz="800" kern="10">
                <a:latin typeface="Arial Black" panose="020B0A04020102020204" pitchFamily="34" charset="0"/>
              </a:rPr>
              <a:t> del poder apóstata del cuerno pequeño, “fue dado </a:t>
            </a:r>
          </a:p>
          <a:p>
            <a:pPr algn="ctr"/>
            <a:r>
              <a:rPr lang="es-419" sz="800" kern="10">
                <a:latin typeface="Arial Black" panose="020B0A04020102020204" pitchFamily="34" charset="0"/>
              </a:rPr>
              <a:t>a favor de los Santos del Altísimo” (Dan. 7:22, VM). </a:t>
            </a:r>
          </a:p>
        </p:txBody>
      </p:sp>
      <p:sp>
        <p:nvSpPr>
          <p:cNvPr id="833545" name="WordArt 9">
            <a:extLst>
              <a:ext uri="{FF2B5EF4-FFF2-40B4-BE49-F238E27FC236}">
                <a16:creationId xmlns:a16="http://schemas.microsoft.com/office/drawing/2014/main" id="{9C0D7BFD-6933-C086-5667-E633B5DFBB43}"/>
              </a:ext>
            </a:extLst>
          </p:cNvPr>
          <p:cNvSpPr>
            <a:spLocks noChangeArrowheads="1" noChangeShapeType="1" noTextEdit="1"/>
          </p:cNvSpPr>
          <p:nvPr/>
        </p:nvSpPr>
        <p:spPr bwMode="auto">
          <a:xfrm>
            <a:off x="41402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F25A606F-FD5E-AD76-1949-C78178BEE337}"/>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FF9E949-85FE-58D0-B248-26A983DC0C78}"/>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7C31CE48-2CA6-A446-D4A1-D2AE0DB10566}"/>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40318CD7-9F4C-3716-7ABC-66E4EB7324A6}"/>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88488" name="WordArt 8">
            <a:extLst>
              <a:ext uri="{FF2B5EF4-FFF2-40B4-BE49-F238E27FC236}">
                <a16:creationId xmlns:a16="http://schemas.microsoft.com/office/drawing/2014/main" id="{571B77CD-05A7-27E0-D92E-17EFAF2AEFF5}"/>
              </a:ext>
            </a:extLst>
          </p:cNvPr>
          <p:cNvSpPr>
            <a:spLocks noChangeArrowheads="1" noChangeShapeType="1" noTextEdit="1"/>
          </p:cNvSpPr>
          <p:nvPr/>
        </p:nvSpPr>
        <p:spPr bwMode="auto">
          <a:xfrm>
            <a:off x="1379538" y="4695825"/>
            <a:ext cx="1944687" cy="10080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latin typeface="Edwardian Script ITC" panose="030303020407070D0804" pitchFamily="66" charset="0"/>
              </a:rPr>
              <a:t>E</a:t>
            </a:r>
          </a:p>
        </p:txBody>
      </p:sp>
      <p:sp>
        <p:nvSpPr>
          <p:cNvPr id="788489" name="WordArt 9">
            <a:extLst>
              <a:ext uri="{FF2B5EF4-FFF2-40B4-BE49-F238E27FC236}">
                <a16:creationId xmlns:a16="http://schemas.microsoft.com/office/drawing/2014/main" id="{FE59A26C-DF67-0CA4-95D0-C9FAF2F59B92}"/>
              </a:ext>
            </a:extLst>
          </p:cNvPr>
          <p:cNvSpPr>
            <a:spLocks noChangeArrowheads="1" noChangeShapeType="1" noTextEdit="1"/>
          </p:cNvSpPr>
          <p:nvPr/>
        </p:nvSpPr>
        <p:spPr bwMode="auto">
          <a:xfrm>
            <a:off x="2771775" y="5084763"/>
            <a:ext cx="5832475" cy="7921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cs typeface="Arial" panose="020B0604020202020204" pitchFamily="34" charset="0"/>
              </a:rPr>
              <a:t>  l Ministerio de Cristo</a:t>
            </a:r>
          </a:p>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cs typeface="Arial" panose="020B0604020202020204" pitchFamily="34" charset="0"/>
              </a:rPr>
              <a:t>En el Santuario Celestial</a:t>
            </a:r>
          </a:p>
        </p:txBody>
      </p:sp>
      <p:pic>
        <p:nvPicPr>
          <p:cNvPr id="788490" name="Picture 10">
            <a:extLst>
              <a:ext uri="{FF2B5EF4-FFF2-40B4-BE49-F238E27FC236}">
                <a16:creationId xmlns:a16="http://schemas.microsoft.com/office/drawing/2014/main" id="{DB5D4339-7A6D-8227-9495-B0998C32B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15900"/>
            <a:ext cx="7488237" cy="5472113"/>
          </a:xfrm>
          <a:prstGeom prst="rect">
            <a:avLst/>
          </a:prstGeom>
          <a:noFill/>
          <a:extLst>
            <a:ext uri="{909E8E84-426E-40DD-AFC4-6F175D3DCCD1}">
              <a14:hiddenFill xmlns:a14="http://schemas.microsoft.com/office/drawing/2010/main">
                <a:solidFill>
                  <a:srgbClr val="FFFFFF"/>
                </a:solidFill>
              </a14:hiddenFill>
            </a:ext>
          </a:extLst>
        </p:spPr>
      </p:pic>
      <p:sp>
        <p:nvSpPr>
          <p:cNvPr id="788495" name="WordArt 15">
            <a:extLst>
              <a:ext uri="{FF2B5EF4-FFF2-40B4-BE49-F238E27FC236}">
                <a16:creationId xmlns:a16="http://schemas.microsoft.com/office/drawing/2014/main" id="{04FA5490-EFF4-E725-82E8-4134CF7BEF7E}"/>
              </a:ext>
            </a:extLst>
          </p:cNvPr>
          <p:cNvSpPr>
            <a:spLocks noChangeArrowheads="1" noChangeShapeType="1" noTextEdit="1"/>
          </p:cNvSpPr>
          <p:nvPr/>
        </p:nvSpPr>
        <p:spPr bwMode="auto">
          <a:xfrm>
            <a:off x="4213225"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CFEC8C9B-602E-B6D4-BE46-2C9C50C2D93E}"/>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2337296A-4ECD-CD36-D2D6-2DF81E8B312F}"/>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C24CE36E-24E7-0EEF-3F5D-205389779A4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D4609AA1-78FE-2E5C-E0D8-B1E426917B09}"/>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4563" name="WordArt 3">
            <a:extLst>
              <a:ext uri="{FF2B5EF4-FFF2-40B4-BE49-F238E27FC236}">
                <a16:creationId xmlns:a16="http://schemas.microsoft.com/office/drawing/2014/main" id="{49AA2B19-CDE9-A9FE-D0D1-D3EC468AD822}"/>
              </a:ext>
            </a:extLst>
          </p:cNvPr>
          <p:cNvSpPr>
            <a:spLocks noChangeArrowheads="1" noChangeShapeType="1" noTextEdit="1"/>
          </p:cNvSpPr>
          <p:nvPr/>
        </p:nvSpPr>
        <p:spPr bwMode="auto">
          <a:xfrm>
            <a:off x="1042988" y="2781300"/>
            <a:ext cx="7993062" cy="16557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En verdad, este juicio no solo vindica a Dios delante del universo, </a:t>
            </a:r>
          </a:p>
          <a:p>
            <a:pPr algn="ctr"/>
            <a:r>
              <a:rPr lang="es-419" sz="800" i="1" kern="10">
                <a:latin typeface="Arial Black" panose="020B0A04020102020204" pitchFamily="34" charset="0"/>
              </a:rPr>
              <a:t>sino también a su pueblo. Los santos han sido despreciados y </a:t>
            </a:r>
          </a:p>
          <a:p>
            <a:pPr algn="ctr"/>
            <a:r>
              <a:rPr lang="es-419" sz="800" i="1" kern="10">
                <a:latin typeface="Arial Black" panose="020B0A04020102020204" pitchFamily="34" charset="0"/>
              </a:rPr>
              <a:t>perseguidos por su fe en Cristo a través de los siglos.</a:t>
            </a:r>
          </a:p>
        </p:txBody>
      </p:sp>
      <p:sp>
        <p:nvSpPr>
          <p:cNvPr id="834568" name="WordArt 8">
            <a:extLst>
              <a:ext uri="{FF2B5EF4-FFF2-40B4-BE49-F238E27FC236}">
                <a16:creationId xmlns:a16="http://schemas.microsoft.com/office/drawing/2014/main" id="{D71425FB-8BE8-37A3-1B4D-43EECFAA368B}"/>
              </a:ext>
            </a:extLst>
          </p:cNvPr>
          <p:cNvSpPr>
            <a:spLocks noChangeArrowheads="1" noChangeShapeType="1" noTextEdit="1"/>
          </p:cNvSpPr>
          <p:nvPr/>
        </p:nvSpPr>
        <p:spPr bwMode="auto">
          <a:xfrm>
            <a:off x="4068763" y="17716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59105650-22F8-09DA-8E36-CFB39772C7A0}"/>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7373AC92-2631-81DC-DDE3-4948DC254F22}"/>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972F12B7-2357-99FB-3FB3-844441FCA5D1}"/>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63BB71A6-2FC2-4B82-3F44-30C88E7DE5DC}"/>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5587" name="WordArt 3">
            <a:extLst>
              <a:ext uri="{FF2B5EF4-FFF2-40B4-BE49-F238E27FC236}">
                <a16:creationId xmlns:a16="http://schemas.microsoft.com/office/drawing/2014/main" id="{E0EFCF70-4210-39A9-05DB-A95EA345DE84}"/>
              </a:ext>
            </a:extLst>
          </p:cNvPr>
          <p:cNvSpPr>
            <a:spLocks noChangeArrowheads="1" noChangeShapeType="1" noTextEdit="1"/>
          </p:cNvSpPr>
          <p:nvPr/>
        </p:nvSpPr>
        <p:spPr bwMode="auto">
          <a:xfrm>
            <a:off x="1979613" y="2825750"/>
            <a:ext cx="5759450" cy="3159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kern="10">
                <a:solidFill>
                  <a:srgbClr val="FFFF00"/>
                </a:solidFill>
                <a:effectLst>
                  <a:outerShdw dist="35921" dir="2700000" algn="ctr" rotWithShape="0">
                    <a:srgbClr val="808080">
                      <a:alpha val="80000"/>
                    </a:srgbClr>
                  </a:outerShdw>
                </a:effectLst>
                <a:latin typeface="Arial Black" panose="020B0A04020102020204" pitchFamily="34" charset="0"/>
              </a:rPr>
              <a:t>El juicio y la salvación. El juicio investigador</a:t>
            </a:r>
          </a:p>
        </p:txBody>
      </p:sp>
      <p:sp>
        <p:nvSpPr>
          <p:cNvPr id="835588" name="WordArt 4">
            <a:extLst>
              <a:ext uri="{FF2B5EF4-FFF2-40B4-BE49-F238E27FC236}">
                <a16:creationId xmlns:a16="http://schemas.microsoft.com/office/drawing/2014/main" id="{35D64E94-B8F7-799D-7C84-87D1CE873DFF}"/>
              </a:ext>
            </a:extLst>
          </p:cNvPr>
          <p:cNvSpPr>
            <a:spLocks noChangeArrowheads="1" noChangeShapeType="1" noTextEdit="1"/>
          </p:cNvSpPr>
          <p:nvPr/>
        </p:nvSpPr>
        <p:spPr bwMode="auto">
          <a:xfrm>
            <a:off x="1258888" y="3500438"/>
            <a:ext cx="7092950"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effectLst>
                  <a:outerShdw dist="35921" dir="2700000" algn="ctr" rotWithShape="0">
                    <a:srgbClr val="808080">
                      <a:alpha val="80000"/>
                    </a:srgbClr>
                  </a:outerShdw>
                </a:effectLst>
                <a:latin typeface="Arial Black" panose="020B0A04020102020204" pitchFamily="34" charset="0"/>
              </a:rPr>
              <a:t>¿pone en peligro la salvación de los que creen en Jesucristo?</a:t>
            </a:r>
          </a:p>
          <a:p>
            <a:pPr algn="ctr"/>
            <a:r>
              <a:rPr lang="es-419" sz="800" i="1" kern="10">
                <a:effectLst>
                  <a:outerShdw dist="35921" dir="2700000" algn="ctr" rotWithShape="0">
                    <a:srgbClr val="808080">
                      <a:alpha val="80000"/>
                    </a:srgbClr>
                  </a:outerShdw>
                </a:effectLst>
                <a:latin typeface="Arial Black" panose="020B0A04020102020204" pitchFamily="34" charset="0"/>
              </a:rPr>
              <a:t>Por  supuesto  que no. </a:t>
            </a:r>
          </a:p>
        </p:txBody>
      </p:sp>
      <p:sp>
        <p:nvSpPr>
          <p:cNvPr id="835594" name="WordArt 10">
            <a:extLst>
              <a:ext uri="{FF2B5EF4-FFF2-40B4-BE49-F238E27FC236}">
                <a16:creationId xmlns:a16="http://schemas.microsoft.com/office/drawing/2014/main" id="{6397B380-A970-DE7C-B4D6-DE537C719278}"/>
              </a:ext>
            </a:extLst>
          </p:cNvPr>
          <p:cNvSpPr>
            <a:spLocks noChangeArrowheads="1" noChangeShapeType="1" noTextEdit="1"/>
          </p:cNvSpPr>
          <p:nvPr/>
        </p:nvSpPr>
        <p:spPr bwMode="auto">
          <a:xfrm>
            <a:off x="4140200" y="1628775"/>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35597" name="Picture 13">
            <a:extLst>
              <a:ext uri="{FF2B5EF4-FFF2-40B4-BE49-F238E27FC236}">
                <a16:creationId xmlns:a16="http://schemas.microsoft.com/office/drawing/2014/main" id="{BBC6B44B-3549-6113-B8B4-FE192CFB6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149725"/>
            <a:ext cx="2447925" cy="18351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D13C8769-0F68-3FC1-0BB6-D0F1541F791A}"/>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74C78032-6512-9B40-7EE6-C2A374A1A026}"/>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6831A483-F140-3537-F0AF-ACD0445BFEE4}"/>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B06AF81B-6DDE-156B-BF2C-FB138C41F335}"/>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6611" name="WordArt 3">
            <a:extLst>
              <a:ext uri="{FF2B5EF4-FFF2-40B4-BE49-F238E27FC236}">
                <a16:creationId xmlns:a16="http://schemas.microsoft.com/office/drawing/2014/main" id="{72575D8F-B692-FD53-9B4D-BDA2ABAF0116}"/>
              </a:ext>
            </a:extLst>
          </p:cNvPr>
          <p:cNvSpPr>
            <a:spLocks noChangeArrowheads="1" noChangeShapeType="1" noTextEdit="1"/>
          </p:cNvSpPr>
          <p:nvPr/>
        </p:nvSpPr>
        <p:spPr bwMode="auto">
          <a:xfrm>
            <a:off x="1331913" y="2565400"/>
            <a:ext cx="7308850" cy="8636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Los verdaderos creyentes viven unidos con Cristo, </a:t>
            </a:r>
          </a:p>
          <a:p>
            <a:pPr algn="ctr"/>
            <a:r>
              <a:rPr lang="es-419" sz="800" i="1" kern="10">
                <a:solidFill>
                  <a:srgbClr val="FFFFFF"/>
                </a:solidFill>
                <a:latin typeface="Arial Black" panose="020B0A04020102020204" pitchFamily="34" charset="0"/>
              </a:rPr>
              <a:t>confiando en él como intercesor (Rom. 8:34). </a:t>
            </a:r>
          </a:p>
        </p:txBody>
      </p:sp>
      <p:sp>
        <p:nvSpPr>
          <p:cNvPr id="836612" name="WordArt 4">
            <a:extLst>
              <a:ext uri="{FF2B5EF4-FFF2-40B4-BE49-F238E27FC236}">
                <a16:creationId xmlns:a16="http://schemas.microsoft.com/office/drawing/2014/main" id="{4ACAED4F-4376-9D3A-21DE-4D951F701DB1}"/>
              </a:ext>
            </a:extLst>
          </p:cNvPr>
          <p:cNvSpPr>
            <a:spLocks noChangeArrowheads="1" noChangeShapeType="1" noTextEdit="1"/>
          </p:cNvSpPr>
          <p:nvPr/>
        </p:nvSpPr>
        <p:spPr bwMode="auto">
          <a:xfrm>
            <a:off x="1476375" y="3573463"/>
            <a:ext cx="6877050" cy="10080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Su seguridad se basa en la promesa de que  “Abogado </a:t>
            </a:r>
          </a:p>
          <a:p>
            <a:pPr algn="ctr"/>
            <a:r>
              <a:rPr lang="es-419" sz="800" i="1" kern="10">
                <a:solidFill>
                  <a:srgbClr val="FFFFFF"/>
                </a:solidFill>
                <a:latin typeface="Arial Black" panose="020B0A04020102020204" pitchFamily="34" charset="0"/>
              </a:rPr>
              <a:t>tenemos para con el Padre, a Jesucristo el justo” (1Juan 2:1).</a:t>
            </a:r>
          </a:p>
        </p:txBody>
      </p:sp>
      <p:sp>
        <p:nvSpPr>
          <p:cNvPr id="836617" name="WordArt 9">
            <a:extLst>
              <a:ext uri="{FF2B5EF4-FFF2-40B4-BE49-F238E27FC236}">
                <a16:creationId xmlns:a16="http://schemas.microsoft.com/office/drawing/2014/main" id="{6B65BC0B-FBA9-FB92-97BF-D6A42C87EE49}"/>
              </a:ext>
            </a:extLst>
          </p:cNvPr>
          <p:cNvSpPr>
            <a:spLocks noChangeArrowheads="1" noChangeShapeType="1" noTextEdit="1"/>
          </p:cNvSpPr>
          <p:nvPr/>
        </p:nvSpPr>
        <p:spPr bwMode="auto">
          <a:xfrm>
            <a:off x="42846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02FC3701-E67D-91CA-D909-D22D445CF223}"/>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E24010F-F844-07E3-F99D-895AB7E603C5}"/>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9855F95D-E252-7D43-E0F2-F4DAC898C43A}"/>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5F7390D4-8E89-073B-81AC-900F5B9B82C4}"/>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7635" name="WordArt 3">
            <a:extLst>
              <a:ext uri="{FF2B5EF4-FFF2-40B4-BE49-F238E27FC236}">
                <a16:creationId xmlns:a16="http://schemas.microsoft.com/office/drawing/2014/main" id="{102886B7-03E5-22FE-B1C4-26CE2DDB89C0}"/>
              </a:ext>
            </a:extLst>
          </p:cNvPr>
          <p:cNvSpPr>
            <a:spLocks noChangeArrowheads="1" noChangeShapeType="1" noTextEdit="1"/>
          </p:cNvSpPr>
          <p:nvPr/>
        </p:nvSpPr>
        <p:spPr bwMode="auto">
          <a:xfrm>
            <a:off x="1187450" y="2852738"/>
            <a:ext cx="4392613" cy="12969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¿Por qué, entonces debe llevarse a cabo un juicio</a:t>
            </a:r>
          </a:p>
          <a:p>
            <a:pPr algn="ctr"/>
            <a:r>
              <a:rPr lang="es-419" sz="800" i="1" kern="10">
                <a:latin typeface="Arial Black" panose="020B0A04020102020204" pitchFamily="34" charset="0"/>
              </a:rPr>
              <a:t> investigador anterior al advenimiento?</a:t>
            </a:r>
          </a:p>
        </p:txBody>
      </p:sp>
      <p:sp>
        <p:nvSpPr>
          <p:cNvPr id="837640" name="WordArt 8">
            <a:extLst>
              <a:ext uri="{FF2B5EF4-FFF2-40B4-BE49-F238E27FC236}">
                <a16:creationId xmlns:a16="http://schemas.microsoft.com/office/drawing/2014/main" id="{3104DA44-45C0-5FF2-AD08-1C05E676574A}"/>
              </a:ext>
            </a:extLst>
          </p:cNvPr>
          <p:cNvSpPr>
            <a:spLocks noChangeArrowheads="1" noChangeShapeType="1" noTextEdit="1"/>
          </p:cNvSpPr>
          <p:nvPr/>
        </p:nvSpPr>
        <p:spPr bwMode="auto">
          <a:xfrm>
            <a:off x="40687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37643" name="Picture 11">
            <a:extLst>
              <a:ext uri="{FF2B5EF4-FFF2-40B4-BE49-F238E27FC236}">
                <a16:creationId xmlns:a16="http://schemas.microsoft.com/office/drawing/2014/main" id="{82C1E5D1-F0D1-F02F-CDCC-96B8CBC99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989138"/>
            <a:ext cx="3621087" cy="3960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A26004F5-1793-B098-D62A-321582CD46BD}"/>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2EAC79F-9B09-24DC-A89F-CC4D02A786D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3A5E8CB5-2681-4E25-DEBE-57A0FB4DF072}"/>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2D14E147-BCE4-483D-9F9B-66C9EFEEBB71}"/>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8659" name="WordArt 3">
            <a:extLst>
              <a:ext uri="{FF2B5EF4-FFF2-40B4-BE49-F238E27FC236}">
                <a16:creationId xmlns:a16="http://schemas.microsoft.com/office/drawing/2014/main" id="{75C1BCC3-0DAC-27C1-6E8C-10FAA2577927}"/>
              </a:ext>
            </a:extLst>
          </p:cNvPr>
          <p:cNvSpPr>
            <a:spLocks noChangeArrowheads="1" noChangeShapeType="1" noTextEdit="1"/>
          </p:cNvSpPr>
          <p:nvPr/>
        </p:nvSpPr>
        <p:spPr bwMode="auto">
          <a:xfrm>
            <a:off x="1187450" y="2703513"/>
            <a:ext cx="7561263" cy="115728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Este juicio no es para beneficio de la Deidad. </a:t>
            </a:r>
          </a:p>
          <a:p>
            <a:pPr algn="ctr"/>
            <a:r>
              <a:rPr lang="es-419" sz="800" kern="10">
                <a:latin typeface="Arial Black" panose="020B0A04020102020204" pitchFamily="34" charset="0"/>
              </a:rPr>
              <a:t>Es primeramente para beneficio del universo, </a:t>
            </a:r>
          </a:p>
          <a:p>
            <a:pPr algn="ctr"/>
            <a:r>
              <a:rPr lang="es-419" sz="800" kern="10">
                <a:latin typeface="Arial Black" panose="020B0A04020102020204" pitchFamily="34" charset="0"/>
              </a:rPr>
              <a:t>puesto que refuta las acusaciones de Satanás </a:t>
            </a:r>
          </a:p>
          <a:p>
            <a:pPr algn="ctr"/>
            <a:r>
              <a:rPr lang="es-419" sz="800" kern="10">
                <a:latin typeface="Arial Black" panose="020B0A04020102020204" pitchFamily="34" charset="0"/>
              </a:rPr>
              <a:t>y provee para la creación no caída la seguridad </a:t>
            </a:r>
          </a:p>
        </p:txBody>
      </p:sp>
      <p:sp>
        <p:nvSpPr>
          <p:cNvPr id="838660" name="WordArt 4">
            <a:extLst>
              <a:ext uri="{FF2B5EF4-FFF2-40B4-BE49-F238E27FC236}">
                <a16:creationId xmlns:a16="http://schemas.microsoft.com/office/drawing/2014/main" id="{C72CE8DF-A12A-D553-8F80-3CF18A951D5C}"/>
              </a:ext>
            </a:extLst>
          </p:cNvPr>
          <p:cNvSpPr>
            <a:spLocks noChangeArrowheads="1" noChangeShapeType="1" noTextEdit="1"/>
          </p:cNvSpPr>
          <p:nvPr/>
        </p:nvSpPr>
        <p:spPr bwMode="auto">
          <a:xfrm>
            <a:off x="1116013" y="4078288"/>
            <a:ext cx="7704137" cy="158273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de que Dios permitirá entrar en su reino únicamente </a:t>
            </a:r>
          </a:p>
          <a:p>
            <a:pPr algn="ctr"/>
            <a:r>
              <a:rPr lang="es-419" sz="800" kern="10">
                <a:latin typeface="Arial Black" panose="020B0A04020102020204" pitchFamily="34" charset="0"/>
              </a:rPr>
              <a:t>a los que estén verdaderamente convertidos. De modo</a:t>
            </a:r>
          </a:p>
          <a:p>
            <a:pPr algn="ctr"/>
            <a:r>
              <a:rPr lang="es-419" sz="800" kern="10">
                <a:latin typeface="Arial Black" panose="020B0A04020102020204" pitchFamily="34" charset="0"/>
              </a:rPr>
              <a:t>que Dios abre los libros de registro para una inspección</a:t>
            </a:r>
          </a:p>
          <a:p>
            <a:pPr algn="ctr"/>
            <a:r>
              <a:rPr lang="es-419" sz="800" kern="10">
                <a:latin typeface="Arial Black" panose="020B0A04020102020204" pitchFamily="34" charset="0"/>
              </a:rPr>
              <a:t>imparcial (Dan. 7,9,10).</a:t>
            </a:r>
          </a:p>
        </p:txBody>
      </p:sp>
      <p:sp>
        <p:nvSpPr>
          <p:cNvPr id="838665" name="WordArt 9">
            <a:extLst>
              <a:ext uri="{FF2B5EF4-FFF2-40B4-BE49-F238E27FC236}">
                <a16:creationId xmlns:a16="http://schemas.microsoft.com/office/drawing/2014/main" id="{E179D9BF-379E-53F8-0F75-DAE76EF139EA}"/>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62BEEBF7-744F-FD41-3BF8-180C2CF9C859}"/>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17D66ABC-8E13-4B1E-600D-313504E5171C}"/>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E3174E1F-C72C-64AF-A0BA-6FB07D004EF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42EF35EB-8828-4B6C-8061-9F385026790D}"/>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9683" name="WordArt 3">
            <a:extLst>
              <a:ext uri="{FF2B5EF4-FFF2-40B4-BE49-F238E27FC236}">
                <a16:creationId xmlns:a16="http://schemas.microsoft.com/office/drawing/2014/main" id="{CB11FB37-9FED-9ADE-C6F2-7EE12AEE9AC7}"/>
              </a:ext>
            </a:extLst>
          </p:cNvPr>
          <p:cNvSpPr>
            <a:spLocks noChangeArrowheads="1" noChangeShapeType="1" noTextEdit="1"/>
          </p:cNvSpPr>
          <p:nvPr/>
        </p:nvSpPr>
        <p:spPr bwMode="auto">
          <a:xfrm>
            <a:off x="1258888" y="2133600"/>
            <a:ext cx="7453312" cy="360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00"/>
                </a:solidFill>
                <a:effectLst>
                  <a:outerShdw dist="35921" dir="2700000" algn="ctr" rotWithShape="0">
                    <a:srgbClr val="808080">
                      <a:alpha val="80000"/>
                    </a:srgbClr>
                  </a:outerShdw>
                </a:effectLst>
                <a:latin typeface="Arial Black" panose="020B0A04020102020204" pitchFamily="34" charset="0"/>
              </a:rPr>
              <a:t>Los seres humanos pertenecen a una de tres clases: </a:t>
            </a:r>
          </a:p>
        </p:txBody>
      </p:sp>
      <p:sp>
        <p:nvSpPr>
          <p:cNvPr id="839684" name="WordArt 4">
            <a:extLst>
              <a:ext uri="{FF2B5EF4-FFF2-40B4-BE49-F238E27FC236}">
                <a16:creationId xmlns:a16="http://schemas.microsoft.com/office/drawing/2014/main" id="{E19DDB52-C98D-5F25-ECEA-347C25C4D8C6}"/>
              </a:ext>
            </a:extLst>
          </p:cNvPr>
          <p:cNvSpPr>
            <a:spLocks noChangeArrowheads="1" noChangeShapeType="1" noTextEdit="1"/>
          </p:cNvSpPr>
          <p:nvPr/>
        </p:nvSpPr>
        <p:spPr bwMode="auto">
          <a:xfrm>
            <a:off x="1116013" y="2852738"/>
            <a:ext cx="7704137" cy="358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1. Los malvados, que rechazan la autoridad de Dios. </a:t>
            </a:r>
          </a:p>
        </p:txBody>
      </p:sp>
      <p:sp>
        <p:nvSpPr>
          <p:cNvPr id="839685" name="WordArt 5">
            <a:extLst>
              <a:ext uri="{FF2B5EF4-FFF2-40B4-BE49-F238E27FC236}">
                <a16:creationId xmlns:a16="http://schemas.microsoft.com/office/drawing/2014/main" id="{E6B7FC4D-B809-008A-4291-5BB283C13571}"/>
              </a:ext>
            </a:extLst>
          </p:cNvPr>
          <p:cNvSpPr>
            <a:spLocks noChangeArrowheads="1" noChangeShapeType="1" noTextEdit="1"/>
          </p:cNvSpPr>
          <p:nvPr/>
        </p:nvSpPr>
        <p:spPr bwMode="auto">
          <a:xfrm>
            <a:off x="971550" y="3357563"/>
            <a:ext cx="7991475" cy="93662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2. Los creyentes genuinos, que confiando en los meritos de </a:t>
            </a:r>
          </a:p>
          <a:p>
            <a:pPr algn="ctr"/>
            <a:r>
              <a:rPr lang="es-419" sz="800" i="1" kern="10">
                <a:latin typeface="Arial Black" panose="020B0A04020102020204" pitchFamily="34" charset="0"/>
              </a:rPr>
              <a:t>Cristo por la fe, viven en obediencia a la ley de Dios.</a:t>
            </a:r>
          </a:p>
        </p:txBody>
      </p:sp>
      <p:sp>
        <p:nvSpPr>
          <p:cNvPr id="839686" name="WordArt 6">
            <a:extLst>
              <a:ext uri="{FF2B5EF4-FFF2-40B4-BE49-F238E27FC236}">
                <a16:creationId xmlns:a16="http://schemas.microsoft.com/office/drawing/2014/main" id="{48B5E7B3-FDD2-17DC-F3AD-0F111A99C432}"/>
              </a:ext>
            </a:extLst>
          </p:cNvPr>
          <p:cNvSpPr>
            <a:spLocks noChangeArrowheads="1" noChangeShapeType="1" noTextEdit="1"/>
          </p:cNvSpPr>
          <p:nvPr/>
        </p:nvSpPr>
        <p:spPr bwMode="auto">
          <a:xfrm>
            <a:off x="1187450" y="4652963"/>
            <a:ext cx="7777163" cy="3587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3. Los que parecen creyentes genuinos pero no los son.</a:t>
            </a:r>
          </a:p>
        </p:txBody>
      </p:sp>
      <p:sp>
        <p:nvSpPr>
          <p:cNvPr id="839692" name="WordArt 12">
            <a:extLst>
              <a:ext uri="{FF2B5EF4-FFF2-40B4-BE49-F238E27FC236}">
                <a16:creationId xmlns:a16="http://schemas.microsoft.com/office/drawing/2014/main" id="{306F763D-0EC7-35FD-CC1C-10D6AA90DD4A}"/>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983923E0-BC1C-10CB-73A5-2B8FFB85BEEE}"/>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EEA6646D-7033-3760-D987-922F2DE84CBB}"/>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2F2F4AAE-FBFC-8024-DDFC-6FC87268CF96}"/>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C6B7ADD4-E020-F605-957C-86AE0D01BE69}"/>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0707" name="WordArt 3">
            <a:extLst>
              <a:ext uri="{FF2B5EF4-FFF2-40B4-BE49-F238E27FC236}">
                <a16:creationId xmlns:a16="http://schemas.microsoft.com/office/drawing/2014/main" id="{6AD57DA1-0BCC-2D4D-3E42-BDF2BA88048F}"/>
              </a:ext>
            </a:extLst>
          </p:cNvPr>
          <p:cNvSpPr>
            <a:spLocks noChangeArrowheads="1" noChangeShapeType="1" noTextEdit="1"/>
          </p:cNvSpPr>
          <p:nvPr/>
        </p:nvSpPr>
        <p:spPr bwMode="auto">
          <a:xfrm>
            <a:off x="2051050" y="2709863"/>
            <a:ext cx="6337300" cy="50323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00"/>
                </a:solidFill>
                <a:latin typeface="Arial Black" panose="020B0A04020102020204" pitchFamily="34" charset="0"/>
              </a:rPr>
              <a:t>¿Quién es un verdadero creyente y quien no lo es?</a:t>
            </a:r>
          </a:p>
        </p:txBody>
      </p:sp>
      <p:sp>
        <p:nvSpPr>
          <p:cNvPr id="840708" name="WordArt 4">
            <a:extLst>
              <a:ext uri="{FF2B5EF4-FFF2-40B4-BE49-F238E27FC236}">
                <a16:creationId xmlns:a16="http://schemas.microsoft.com/office/drawing/2014/main" id="{E2E10484-8EE1-9B1E-1E5C-DB29D8B8CF07}"/>
              </a:ext>
            </a:extLst>
          </p:cNvPr>
          <p:cNvSpPr>
            <a:spLocks noChangeArrowheads="1" noChangeShapeType="1" noTextEdit="1"/>
          </p:cNvSpPr>
          <p:nvPr/>
        </p:nvSpPr>
        <p:spPr bwMode="auto">
          <a:xfrm>
            <a:off x="1258888" y="3500438"/>
            <a:ext cx="7704137" cy="19431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Ambos grupos están escritos en el libro de la vida, que contiene los nombres </a:t>
            </a:r>
          </a:p>
          <a:p>
            <a:pPr algn="ctr"/>
            <a:r>
              <a:rPr lang="es-419" sz="800" i="1" kern="10">
                <a:solidFill>
                  <a:srgbClr val="FFFFFF"/>
                </a:solidFill>
                <a:latin typeface="Arial Black" panose="020B0A04020102020204" pitchFamily="34" charset="0"/>
              </a:rPr>
              <a:t>de todos los que alguna vez han pasado a estar al servicio de Dios </a:t>
            </a:r>
          </a:p>
          <a:p>
            <a:pPr algn="ctr"/>
            <a:r>
              <a:rPr lang="es-419" sz="800" i="1" kern="10">
                <a:solidFill>
                  <a:srgbClr val="FFFFFF"/>
                </a:solidFill>
                <a:latin typeface="Arial Black" panose="020B0A04020102020204" pitchFamily="34" charset="0"/>
              </a:rPr>
              <a:t>(Luc. 10:20; Fil. 4:3; Dan. 12:1; Apoc. 21:27). </a:t>
            </a:r>
          </a:p>
        </p:txBody>
      </p:sp>
      <p:sp>
        <p:nvSpPr>
          <p:cNvPr id="840713" name="WordArt 9">
            <a:extLst>
              <a:ext uri="{FF2B5EF4-FFF2-40B4-BE49-F238E27FC236}">
                <a16:creationId xmlns:a16="http://schemas.microsoft.com/office/drawing/2014/main" id="{797C0B34-E115-538C-5AA0-D630F8335F47}"/>
              </a:ext>
            </a:extLst>
          </p:cNvPr>
          <p:cNvSpPr>
            <a:spLocks noChangeArrowheads="1" noChangeShapeType="1" noTextEdit="1"/>
          </p:cNvSpPr>
          <p:nvPr/>
        </p:nvSpPr>
        <p:spPr bwMode="auto">
          <a:xfrm>
            <a:off x="3995738" y="17716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4C92E08C-306A-B1C2-7DF7-E9CCC48D575D}"/>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6742B70-D1C5-FF7E-966E-EB0A8A9BBEE2}"/>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17AA9F07-4B35-F13F-A360-AB18F15F89F0}"/>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60E8504A-79B2-8A5B-236D-D2468CF15288}"/>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1731" name="WordArt 3">
            <a:extLst>
              <a:ext uri="{FF2B5EF4-FFF2-40B4-BE49-F238E27FC236}">
                <a16:creationId xmlns:a16="http://schemas.microsoft.com/office/drawing/2014/main" id="{BFFCE48B-17D9-32C7-52B6-C2E473C70784}"/>
              </a:ext>
            </a:extLst>
          </p:cNvPr>
          <p:cNvSpPr>
            <a:spLocks noChangeArrowheads="1" noChangeShapeType="1" noTextEdit="1"/>
          </p:cNvSpPr>
          <p:nvPr/>
        </p:nvSpPr>
        <p:spPr bwMode="auto">
          <a:xfrm>
            <a:off x="1476375" y="2205038"/>
            <a:ext cx="7056438" cy="8636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La misma iglesia contiene creyentes genuinos y falsos, </a:t>
            </a:r>
          </a:p>
          <a:p>
            <a:pPr algn="ctr"/>
            <a:r>
              <a:rPr lang="es-419" sz="800" i="1" kern="10">
                <a:solidFill>
                  <a:srgbClr val="FFFFFF"/>
                </a:solidFill>
                <a:latin typeface="Arial Black" panose="020B0A04020102020204" pitchFamily="34" charset="0"/>
              </a:rPr>
              <a:t>el trigo y la cizaña (Mat. 13:28-30).</a:t>
            </a:r>
          </a:p>
        </p:txBody>
      </p:sp>
      <p:sp>
        <p:nvSpPr>
          <p:cNvPr id="841732" name="WordArt 4">
            <a:extLst>
              <a:ext uri="{FF2B5EF4-FFF2-40B4-BE49-F238E27FC236}">
                <a16:creationId xmlns:a16="http://schemas.microsoft.com/office/drawing/2014/main" id="{B2B3C60A-4B91-0B4B-16F6-D8A42D3253B6}"/>
              </a:ext>
            </a:extLst>
          </p:cNvPr>
          <p:cNvSpPr>
            <a:spLocks noChangeArrowheads="1" noChangeShapeType="1" noTextEdit="1"/>
          </p:cNvSpPr>
          <p:nvPr/>
        </p:nvSpPr>
        <p:spPr bwMode="auto">
          <a:xfrm>
            <a:off x="971550" y="3213100"/>
            <a:ext cx="7704138" cy="136683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Los seres no caídos de la creación no son omniscientes; </a:t>
            </a:r>
          </a:p>
          <a:p>
            <a:pPr algn="ctr"/>
            <a:r>
              <a:rPr lang="es-419" sz="800" kern="10">
                <a:solidFill>
                  <a:srgbClr val="FFFFFF"/>
                </a:solidFill>
                <a:latin typeface="Arial Black" panose="020B0A04020102020204" pitchFamily="34" charset="0"/>
              </a:rPr>
              <a:t>no pueden leer el corazón. “Por esto, se necesita un juicio </a:t>
            </a:r>
          </a:p>
          <a:p>
            <a:pPr algn="ctr"/>
            <a:r>
              <a:rPr lang="es-419" sz="800" kern="10">
                <a:solidFill>
                  <a:srgbClr val="FFFFFF"/>
                </a:solidFill>
                <a:latin typeface="Arial Black" panose="020B0A04020102020204" pitchFamily="34" charset="0"/>
              </a:rPr>
              <a:t>antes de la segunda venida</a:t>
            </a:r>
          </a:p>
        </p:txBody>
      </p:sp>
      <p:sp>
        <p:nvSpPr>
          <p:cNvPr id="841733" name="WordArt 5">
            <a:extLst>
              <a:ext uri="{FF2B5EF4-FFF2-40B4-BE49-F238E27FC236}">
                <a16:creationId xmlns:a16="http://schemas.microsoft.com/office/drawing/2014/main" id="{8308DA15-BDDF-8694-61BA-881B452DE8AB}"/>
              </a:ext>
            </a:extLst>
          </p:cNvPr>
          <p:cNvSpPr>
            <a:spLocks noChangeArrowheads="1" noChangeShapeType="1" noTextEdit="1"/>
          </p:cNvSpPr>
          <p:nvPr/>
        </p:nvSpPr>
        <p:spPr bwMode="auto">
          <a:xfrm>
            <a:off x="1476375" y="4652963"/>
            <a:ext cx="6985000" cy="12954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solidFill>
                  <a:srgbClr val="FFFFFF"/>
                </a:solidFill>
                <a:latin typeface="Arial Black" panose="020B0A04020102020204" pitchFamily="34" charset="0"/>
              </a:rPr>
              <a:t>de Cristo para separar lo verdadero de lo falso y </a:t>
            </a:r>
          </a:p>
          <a:p>
            <a:pPr algn="ctr"/>
            <a:r>
              <a:rPr lang="es-419" sz="800" kern="10">
                <a:solidFill>
                  <a:srgbClr val="FFFFFF"/>
                </a:solidFill>
                <a:latin typeface="Arial Black" panose="020B0A04020102020204" pitchFamily="34" charset="0"/>
              </a:rPr>
              <a:t>demostrar al universo interesado, la justicia de Dios </a:t>
            </a:r>
          </a:p>
          <a:p>
            <a:pPr algn="ctr"/>
            <a:r>
              <a:rPr lang="es-419" sz="800" kern="10">
                <a:solidFill>
                  <a:srgbClr val="FFFFFF"/>
                </a:solidFill>
                <a:latin typeface="Arial Black" panose="020B0A04020102020204" pitchFamily="34" charset="0"/>
              </a:rPr>
              <a:t>que revela  al creyente sincero </a:t>
            </a:r>
          </a:p>
        </p:txBody>
      </p:sp>
      <p:sp>
        <p:nvSpPr>
          <p:cNvPr id="841739" name="WordArt 11">
            <a:extLst>
              <a:ext uri="{FF2B5EF4-FFF2-40B4-BE49-F238E27FC236}">
                <a16:creationId xmlns:a16="http://schemas.microsoft.com/office/drawing/2014/main" id="{D6A128B5-B9B7-771B-80C2-27395DBBC61A}"/>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B042C3E1-5603-053F-CF19-8572664825F8}"/>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D5061869-22C8-D558-5F59-0A915AD6EAF8}"/>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C786BC2E-3F1C-9913-47DE-6A23FC080514}"/>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79EC2B47-BBE6-B7F6-41D0-C85481CC8FC5}"/>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2755" name="WordArt 3">
            <a:extLst>
              <a:ext uri="{FF2B5EF4-FFF2-40B4-BE49-F238E27FC236}">
                <a16:creationId xmlns:a16="http://schemas.microsoft.com/office/drawing/2014/main" id="{5B183A34-E742-8E22-0012-E6CD6994992A}"/>
              </a:ext>
            </a:extLst>
          </p:cNvPr>
          <p:cNvSpPr>
            <a:spLocks noChangeArrowheads="1" noChangeShapeType="1" noTextEdit="1"/>
          </p:cNvSpPr>
          <p:nvPr/>
        </p:nvSpPr>
        <p:spPr bwMode="auto">
          <a:xfrm>
            <a:off x="1692275" y="2492375"/>
            <a:ext cx="6624638" cy="1150938"/>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kern="10">
                <a:latin typeface="Arial Black" panose="020B0A04020102020204" pitchFamily="34" charset="0"/>
              </a:rPr>
              <a:t>La  cuestión se desarrolla entre Dios y el universo, </a:t>
            </a:r>
          </a:p>
          <a:p>
            <a:pPr algn="ctr"/>
            <a:r>
              <a:rPr lang="es-419" sz="800" kern="10">
                <a:latin typeface="Arial Black" panose="020B0A04020102020204" pitchFamily="34" charset="0"/>
              </a:rPr>
              <a:t>no entre Dios y sus hijos fieles. Requiere que se </a:t>
            </a:r>
          </a:p>
          <a:p>
            <a:pPr algn="ctr"/>
            <a:r>
              <a:rPr lang="es-419" sz="800" kern="10">
                <a:latin typeface="Arial Black" panose="020B0A04020102020204" pitchFamily="34" charset="0"/>
              </a:rPr>
              <a:t>abran los libros de registro </a:t>
            </a:r>
          </a:p>
        </p:txBody>
      </p:sp>
      <p:sp>
        <p:nvSpPr>
          <p:cNvPr id="842756" name="WordArt 4">
            <a:extLst>
              <a:ext uri="{FF2B5EF4-FFF2-40B4-BE49-F238E27FC236}">
                <a16:creationId xmlns:a16="http://schemas.microsoft.com/office/drawing/2014/main" id="{B592E878-EB49-B3A7-AABB-3DD994B1833E}"/>
              </a:ext>
            </a:extLst>
          </p:cNvPr>
          <p:cNvSpPr>
            <a:spLocks noChangeArrowheads="1" noChangeShapeType="1" noTextEdit="1"/>
          </p:cNvSpPr>
          <p:nvPr/>
        </p:nvSpPr>
        <p:spPr bwMode="auto">
          <a:xfrm>
            <a:off x="1765300" y="3787775"/>
            <a:ext cx="6480175" cy="12239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y que se revela la verdadera naturaleza de los </a:t>
            </a:r>
          </a:p>
          <a:p>
            <a:pPr algn="ctr"/>
            <a:r>
              <a:rPr lang="es-419" sz="800" i="1" kern="10">
                <a:latin typeface="Arial Black" panose="020B0A04020102020204" pitchFamily="34" charset="0"/>
              </a:rPr>
              <a:t>que han profesado fe y cuyos nombres han sido entrados </a:t>
            </a:r>
          </a:p>
          <a:p>
            <a:pPr algn="ctr"/>
            <a:r>
              <a:rPr lang="es-419" sz="800" i="1" kern="10">
                <a:latin typeface="Arial Black" panose="020B0A04020102020204" pitchFamily="34" charset="0"/>
              </a:rPr>
              <a:t>en el libro de la vida.</a:t>
            </a:r>
          </a:p>
        </p:txBody>
      </p:sp>
      <p:sp>
        <p:nvSpPr>
          <p:cNvPr id="842761" name="WordArt 9">
            <a:extLst>
              <a:ext uri="{FF2B5EF4-FFF2-40B4-BE49-F238E27FC236}">
                <a16:creationId xmlns:a16="http://schemas.microsoft.com/office/drawing/2014/main" id="{6F4FEF4E-F45A-40CE-0A3D-F7BD9D8DB6E7}"/>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BF6D2352-BEEF-D354-FF07-3B488E0E1B76}"/>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77BF9A3-DFD0-B87B-6BFB-EA180202517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ACDF873F-8CA8-BD18-5EDE-D175D02E19CF}"/>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65CE95B9-8306-F413-267F-ED8951008DED}"/>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3780" name="WordArt 4">
            <a:extLst>
              <a:ext uri="{FF2B5EF4-FFF2-40B4-BE49-F238E27FC236}">
                <a16:creationId xmlns:a16="http://schemas.microsoft.com/office/drawing/2014/main" id="{31A36364-601D-25BB-C5E2-37E15BE24AA7}"/>
              </a:ext>
            </a:extLst>
          </p:cNvPr>
          <p:cNvSpPr>
            <a:spLocks noChangeArrowheads="1" noChangeShapeType="1" noTextEdit="1"/>
          </p:cNvSpPr>
          <p:nvPr/>
        </p:nvSpPr>
        <p:spPr bwMode="auto">
          <a:xfrm>
            <a:off x="3276600" y="4724400"/>
            <a:ext cx="2087563" cy="2174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effectLst>
                  <a:outerShdw dist="35921" dir="2700000" algn="ctr" rotWithShape="0">
                    <a:srgbClr val="808080">
                      <a:alpha val="80000"/>
                    </a:srgbClr>
                  </a:outerShdw>
                </a:effectLst>
                <a:latin typeface="Arial Black" panose="020B0A04020102020204" pitchFamily="34" charset="0"/>
              </a:rPr>
              <a:t> Cristo"</a:t>
            </a:r>
          </a:p>
        </p:txBody>
      </p:sp>
      <p:sp>
        <p:nvSpPr>
          <p:cNvPr id="843781" name="WordArt 5">
            <a:extLst>
              <a:ext uri="{FF2B5EF4-FFF2-40B4-BE49-F238E27FC236}">
                <a16:creationId xmlns:a16="http://schemas.microsoft.com/office/drawing/2014/main" id="{479E54C1-F3D8-B447-C753-2F9580074CD6}"/>
              </a:ext>
            </a:extLst>
          </p:cNvPr>
          <p:cNvSpPr>
            <a:spLocks noChangeArrowheads="1" noChangeShapeType="1" noTextEdit="1"/>
          </p:cNvSpPr>
          <p:nvPr/>
        </p:nvSpPr>
        <p:spPr bwMode="auto">
          <a:xfrm>
            <a:off x="1476375" y="2708275"/>
            <a:ext cx="6696075" cy="18716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effectLst>
                  <a:outerShdw dist="35921" dir="2700000" algn="ctr" rotWithShape="0">
                    <a:srgbClr val="808080">
                      <a:alpha val="80000"/>
                    </a:srgbClr>
                  </a:outerShdw>
                </a:effectLst>
                <a:latin typeface="Arial Black" panose="020B0A04020102020204" pitchFamily="34" charset="0"/>
              </a:rPr>
              <a:t>El rey viene para inspeccionar a los invitados </a:t>
            </a:r>
          </a:p>
          <a:p>
            <a:pPr algn="ctr"/>
            <a:r>
              <a:rPr lang="es-419" sz="800" i="1" kern="10">
                <a:effectLst>
                  <a:outerShdw dist="35921" dir="2700000" algn="ctr" rotWithShape="0">
                    <a:srgbClr val="808080">
                      <a:alpha val="80000"/>
                    </a:srgbClr>
                  </a:outerShdw>
                </a:effectLst>
                <a:latin typeface="Arial Black" panose="020B0A04020102020204" pitchFamily="34" charset="0"/>
              </a:rPr>
              <a:t>y ver quién tiene puesto el vestido de bodas. </a:t>
            </a:r>
          </a:p>
          <a:p>
            <a:pPr algn="ctr"/>
            <a:r>
              <a:rPr lang="es-419" sz="800" i="1" kern="10">
                <a:effectLst>
                  <a:outerShdw dist="35921" dir="2700000" algn="ctr" rotWithShape="0">
                    <a:srgbClr val="808080">
                      <a:alpha val="80000"/>
                    </a:srgbClr>
                  </a:outerShdw>
                </a:effectLst>
                <a:latin typeface="Arial Black" panose="020B0A04020102020204" pitchFamily="34" charset="0"/>
              </a:rPr>
              <a:t>Este vestido representa “El carácter puro y sin </a:t>
            </a:r>
          </a:p>
          <a:p>
            <a:pPr algn="ctr"/>
            <a:r>
              <a:rPr lang="es-419" sz="800" i="1" kern="10">
                <a:effectLst>
                  <a:outerShdw dist="35921" dir="2700000" algn="ctr" rotWithShape="0">
                    <a:srgbClr val="808080">
                      <a:alpha val="80000"/>
                    </a:srgbClr>
                  </a:outerShdw>
                </a:effectLst>
                <a:latin typeface="Arial Black" panose="020B0A04020102020204" pitchFamily="34" charset="0"/>
              </a:rPr>
              <a:t>mancha que poseerán los verdaderos seguidores de </a:t>
            </a:r>
          </a:p>
        </p:txBody>
      </p:sp>
      <p:sp>
        <p:nvSpPr>
          <p:cNvPr id="843786" name="WordArt 10">
            <a:extLst>
              <a:ext uri="{FF2B5EF4-FFF2-40B4-BE49-F238E27FC236}">
                <a16:creationId xmlns:a16="http://schemas.microsoft.com/office/drawing/2014/main" id="{2FEE99D9-2F73-85C3-F7C9-F4B642FE6B28}"/>
              </a:ext>
            </a:extLst>
          </p:cNvPr>
          <p:cNvSpPr>
            <a:spLocks noChangeArrowheads="1" noChangeShapeType="1" noTextEdit="1"/>
          </p:cNvSpPr>
          <p:nvPr/>
        </p:nvSpPr>
        <p:spPr bwMode="auto">
          <a:xfrm>
            <a:off x="4068763"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CC922437-A02D-DEE0-AA68-D34A9D6DBFCD}"/>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77E08BFD-043C-A605-7123-A1B9775CF44F}"/>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D5155D58-1C1F-D987-ACDD-91D56E7632E2}"/>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9813FE24-5222-447E-D81E-32BD5DFB1A08}"/>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89508" name="WordArt 4">
            <a:extLst>
              <a:ext uri="{FF2B5EF4-FFF2-40B4-BE49-F238E27FC236}">
                <a16:creationId xmlns:a16="http://schemas.microsoft.com/office/drawing/2014/main" id="{6092A007-F131-BAD2-FE8B-EF6B9068A6D0}"/>
              </a:ext>
            </a:extLst>
          </p:cNvPr>
          <p:cNvSpPr>
            <a:spLocks noChangeArrowheads="1" noChangeShapeType="1" noTextEdit="1"/>
          </p:cNvSpPr>
          <p:nvPr/>
        </p:nvSpPr>
        <p:spPr bwMode="auto">
          <a:xfrm>
            <a:off x="1476375" y="2708275"/>
            <a:ext cx="3168650" cy="27352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1200" i="1" kern="10">
                <a:effectLst>
                  <a:outerShdw dist="35921" dir="2700000" algn="ctr" rotWithShape="0">
                    <a:srgbClr val="808080">
                      <a:alpha val="80000"/>
                    </a:srgbClr>
                  </a:outerShdw>
                </a:effectLst>
                <a:latin typeface="Arial Black" panose="020B0A04020102020204" pitchFamily="34" charset="0"/>
              </a:rPr>
              <a:t>Ha sucedido el preciso</a:t>
            </a:r>
          </a:p>
          <a:p>
            <a:pPr algn="ctr"/>
            <a:r>
              <a:rPr lang="es-419" sz="1200" i="1" kern="10">
                <a:effectLst>
                  <a:outerShdw dist="35921" dir="2700000" algn="ctr" rotWithShape="0">
                    <a:srgbClr val="808080">
                      <a:alpha val="80000"/>
                    </a:srgbClr>
                  </a:outerShdw>
                </a:effectLst>
                <a:latin typeface="Arial Black" panose="020B0A04020102020204" pitchFamily="34" charset="0"/>
              </a:rPr>
              <a:t>acontecimiento al cual</a:t>
            </a:r>
          </a:p>
          <a:p>
            <a:pPr algn="ctr"/>
            <a:r>
              <a:rPr lang="es-419" sz="1200" i="1" kern="10">
                <a:effectLst>
                  <a:outerShdw dist="35921" dir="2700000" algn="ctr" rotWithShape="0">
                    <a:srgbClr val="808080">
                      <a:alpha val="80000"/>
                    </a:srgbClr>
                  </a:outerShdw>
                </a:effectLst>
                <a:latin typeface="Arial Black" panose="020B0A04020102020204" pitchFamily="34" charset="0"/>
              </a:rPr>
              <a:t>señalaban a través de </a:t>
            </a:r>
          </a:p>
          <a:p>
            <a:pPr algn="ctr"/>
            <a:r>
              <a:rPr lang="es-419" sz="1200" i="1" kern="10">
                <a:effectLst>
                  <a:outerShdw dist="35921" dir="2700000" algn="ctr" rotWithShape="0">
                    <a:srgbClr val="808080">
                      <a:alpha val="80000"/>
                    </a:srgbClr>
                  </a:outerShdw>
                </a:effectLst>
                <a:latin typeface="Arial Black" panose="020B0A04020102020204" pitchFamily="34" charset="0"/>
              </a:rPr>
              <a:t>siglos  los servicios</a:t>
            </a:r>
          </a:p>
          <a:p>
            <a:pPr algn="ctr"/>
            <a:r>
              <a:rPr lang="es-419" sz="1200" i="1" kern="10">
                <a:effectLst>
                  <a:outerShdw dist="35921" dir="2700000" algn="ctr" rotWithShape="0">
                    <a:srgbClr val="808080">
                      <a:alpha val="80000"/>
                    </a:srgbClr>
                  </a:outerShdw>
                </a:effectLst>
                <a:latin typeface="Arial Black" panose="020B0A04020102020204" pitchFamily="34" charset="0"/>
              </a:rPr>
              <a:t>del templo.  </a:t>
            </a:r>
          </a:p>
        </p:txBody>
      </p:sp>
      <p:sp>
        <p:nvSpPr>
          <p:cNvPr id="789516" name="WordArt 12">
            <a:extLst>
              <a:ext uri="{FF2B5EF4-FFF2-40B4-BE49-F238E27FC236}">
                <a16:creationId xmlns:a16="http://schemas.microsoft.com/office/drawing/2014/main" id="{ABBDD9FB-9C31-1DE6-E6FC-088E96C4CB0B}"/>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789519" name="Picture 15">
            <a:extLst>
              <a:ext uri="{FF2B5EF4-FFF2-40B4-BE49-F238E27FC236}">
                <a16:creationId xmlns:a16="http://schemas.microsoft.com/office/drawing/2014/main" id="{19312547-59FD-4A67-64CC-34D2AC4B9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989138"/>
            <a:ext cx="3621087" cy="3960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3CFB2AE3-690D-3440-1063-62DA415D0CE9}"/>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0832945C-1B44-C5B6-2EF6-ECE39EB6A5D9}"/>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19EDDC68-1FDD-2670-BD02-5FC68CB8CF34}"/>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6227BEB3-217B-1AF4-9883-D51E7F1498F4}"/>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4803" name="WordArt 3">
            <a:extLst>
              <a:ext uri="{FF2B5EF4-FFF2-40B4-BE49-F238E27FC236}">
                <a16:creationId xmlns:a16="http://schemas.microsoft.com/office/drawing/2014/main" id="{3AFACCD6-0E29-ACE5-A553-BC74348C53DE}"/>
              </a:ext>
            </a:extLst>
          </p:cNvPr>
          <p:cNvSpPr>
            <a:spLocks noChangeArrowheads="1" noChangeShapeType="1" noTextEdit="1"/>
          </p:cNvSpPr>
          <p:nvPr/>
        </p:nvSpPr>
        <p:spPr bwMode="auto">
          <a:xfrm>
            <a:off x="1619250" y="2708275"/>
            <a:ext cx="3744913" cy="19446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El lino fino, dice la Escritura,</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es las acciones justas de los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santos (Apoc. 19:8)</a:t>
            </a:r>
          </a:p>
        </p:txBody>
      </p:sp>
      <p:sp>
        <p:nvSpPr>
          <p:cNvPr id="844808" name="WordArt 8">
            <a:extLst>
              <a:ext uri="{FF2B5EF4-FFF2-40B4-BE49-F238E27FC236}">
                <a16:creationId xmlns:a16="http://schemas.microsoft.com/office/drawing/2014/main" id="{BB98B1BA-1011-46C4-AD66-A1BC9C0D0A80}"/>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44811" name="Picture 11">
            <a:extLst>
              <a:ext uri="{FF2B5EF4-FFF2-40B4-BE49-F238E27FC236}">
                <a16:creationId xmlns:a16="http://schemas.microsoft.com/office/drawing/2014/main" id="{E3D80040-39CE-128B-41BB-090F68AC3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989138"/>
            <a:ext cx="3621087" cy="3960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D3DD89DC-4298-879F-C844-4AA3EE455B84}"/>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A8A0304D-B517-2484-6527-A27062FA82B3}"/>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228CD5C1-F331-691C-B681-41C5B286AE34}"/>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DC31DF74-448B-B265-0F68-512A6ACB588F}"/>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5827" name="WordArt 3">
            <a:extLst>
              <a:ext uri="{FF2B5EF4-FFF2-40B4-BE49-F238E27FC236}">
                <a16:creationId xmlns:a16="http://schemas.microsoft.com/office/drawing/2014/main" id="{C8E8788E-56BB-74FA-D6D3-B00B629C53FF}"/>
              </a:ext>
            </a:extLst>
          </p:cNvPr>
          <p:cNvSpPr>
            <a:spLocks noChangeArrowheads="1" noChangeShapeType="1" noTextEdit="1"/>
          </p:cNvSpPr>
          <p:nvPr/>
        </p:nvSpPr>
        <p:spPr bwMode="auto">
          <a:xfrm>
            <a:off x="1403350" y="2781300"/>
            <a:ext cx="7272338" cy="23034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effectLst>
                  <a:outerShdw dist="35921" dir="2700000" algn="ctr" rotWithShape="0">
                    <a:srgbClr val="808080">
                      <a:alpha val="80000"/>
                    </a:srgbClr>
                  </a:outerShdw>
                </a:effectLst>
                <a:latin typeface="Arial Black" panose="020B0A04020102020204" pitchFamily="34" charset="0"/>
              </a:rPr>
              <a:t>Los que profesan ser seguidores </a:t>
            </a:r>
          </a:p>
          <a:p>
            <a:pPr algn="ctr"/>
            <a:r>
              <a:rPr lang="es-419" sz="800" i="1" kern="10">
                <a:effectLst>
                  <a:outerShdw dist="35921" dir="2700000" algn="ctr" rotWithShape="0">
                    <a:srgbClr val="808080">
                      <a:alpha val="80000"/>
                    </a:srgbClr>
                  </a:outerShdw>
                </a:effectLst>
                <a:latin typeface="Arial Black" panose="020B0A04020102020204" pitchFamily="34" charset="0"/>
              </a:rPr>
              <a:t>de Dios pero que viven en </a:t>
            </a:r>
          </a:p>
          <a:p>
            <a:pPr algn="ctr"/>
            <a:r>
              <a:rPr lang="es-419" sz="800" i="1" kern="10">
                <a:effectLst>
                  <a:outerShdw dist="35921" dir="2700000" algn="ctr" rotWithShape="0">
                    <a:srgbClr val="808080">
                      <a:alpha val="80000"/>
                    </a:srgbClr>
                  </a:outerShdw>
                </a:effectLst>
                <a:latin typeface="Arial Black" panose="020B0A04020102020204" pitchFamily="34" charset="0"/>
              </a:rPr>
              <a:t>desobediencia y no están cubiertos</a:t>
            </a:r>
          </a:p>
          <a:p>
            <a:pPr algn="ctr"/>
            <a:r>
              <a:rPr lang="es-419" sz="800" i="1" kern="10">
                <a:effectLst>
                  <a:outerShdw dist="35921" dir="2700000" algn="ctr" rotWithShape="0">
                    <a:srgbClr val="808080">
                      <a:alpha val="80000"/>
                    </a:srgbClr>
                  </a:outerShdw>
                </a:effectLst>
                <a:latin typeface="Arial Black" panose="020B0A04020102020204" pitchFamily="34" charset="0"/>
              </a:rPr>
              <a:t> por la justicia de Cristo, son borrados</a:t>
            </a:r>
          </a:p>
          <a:p>
            <a:pPr algn="ctr"/>
            <a:r>
              <a:rPr lang="es-419" sz="800" i="1" kern="10">
                <a:effectLst>
                  <a:outerShdw dist="35921" dir="2700000" algn="ctr" rotWithShape="0">
                    <a:srgbClr val="808080">
                      <a:alpha val="80000"/>
                    </a:srgbClr>
                  </a:outerShdw>
                </a:effectLst>
                <a:latin typeface="Arial Black" panose="020B0A04020102020204" pitchFamily="34" charset="0"/>
              </a:rPr>
              <a:t> del libro de la vida (Exo. 32:33)</a:t>
            </a:r>
          </a:p>
        </p:txBody>
      </p:sp>
      <p:sp>
        <p:nvSpPr>
          <p:cNvPr id="845832" name="WordArt 8">
            <a:extLst>
              <a:ext uri="{FF2B5EF4-FFF2-40B4-BE49-F238E27FC236}">
                <a16:creationId xmlns:a16="http://schemas.microsoft.com/office/drawing/2014/main" id="{0E70C7EE-EB44-94EC-969C-CE83D5D8BA8F}"/>
              </a:ext>
            </a:extLst>
          </p:cNvPr>
          <p:cNvSpPr>
            <a:spLocks noChangeArrowheads="1" noChangeShapeType="1" noTextEdit="1"/>
          </p:cNvSpPr>
          <p:nvPr/>
        </p:nvSpPr>
        <p:spPr bwMode="auto">
          <a:xfrm>
            <a:off x="40687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1AD22396-37D5-F768-4C74-79E3FDC853A7}"/>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6CF0F58F-61EF-EC87-1237-65166FC4A689}"/>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3CD673F4-9412-2F28-FF8B-C292E4BAD0E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D899B365-17B9-015A-6372-FD4D3948C4FD}"/>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6851" name="WordArt 3">
            <a:extLst>
              <a:ext uri="{FF2B5EF4-FFF2-40B4-BE49-F238E27FC236}">
                <a16:creationId xmlns:a16="http://schemas.microsoft.com/office/drawing/2014/main" id="{405697B0-FD14-5E10-8CDB-B4DD9378096C}"/>
              </a:ext>
            </a:extLst>
          </p:cNvPr>
          <p:cNvSpPr>
            <a:spLocks noChangeArrowheads="1" noChangeShapeType="1" noTextEdit="1"/>
          </p:cNvSpPr>
          <p:nvPr/>
        </p:nvSpPr>
        <p:spPr bwMode="auto">
          <a:xfrm>
            <a:off x="1258888" y="2492375"/>
            <a:ext cx="7164387" cy="19446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effectLst>
                  <a:outerShdw dist="35921" dir="2700000" algn="ctr" rotWithShape="0">
                    <a:srgbClr val="808080">
                      <a:alpha val="80000"/>
                    </a:srgbClr>
                  </a:outerShdw>
                </a:effectLst>
                <a:latin typeface="Arial Black" panose="020B0A04020102020204" pitchFamily="34" charset="0"/>
              </a:rPr>
              <a:t>El concepto de un juicio investigador  </a:t>
            </a:r>
          </a:p>
          <a:p>
            <a:pPr algn="ctr"/>
            <a:r>
              <a:rPr lang="es-419" sz="800" i="1" kern="10">
                <a:effectLst>
                  <a:outerShdw dist="35921" dir="2700000" algn="ctr" rotWithShape="0">
                    <a:srgbClr val="808080">
                      <a:alpha val="80000"/>
                    </a:srgbClr>
                  </a:outerShdw>
                </a:effectLst>
                <a:latin typeface="Arial Black" panose="020B0A04020102020204" pitchFamily="34" charset="0"/>
              </a:rPr>
              <a:t>para todos los que profesan  fe en Cristo, </a:t>
            </a:r>
          </a:p>
          <a:p>
            <a:pPr algn="ctr"/>
            <a:r>
              <a:rPr lang="es-419" sz="800" i="1" kern="10">
                <a:effectLst>
                  <a:outerShdw dist="35921" dir="2700000" algn="ctr" rotWithShape="0">
                    <a:srgbClr val="808080">
                      <a:alpha val="80000"/>
                    </a:srgbClr>
                  </a:outerShdw>
                </a:effectLst>
                <a:latin typeface="Arial Black" panose="020B0A04020102020204" pitchFamily="34" charset="0"/>
              </a:rPr>
              <a:t>no contradice la enseñanza bíblica de </a:t>
            </a:r>
          </a:p>
          <a:p>
            <a:pPr algn="ctr"/>
            <a:r>
              <a:rPr lang="es-419" sz="800" i="1" kern="10">
                <a:effectLst>
                  <a:outerShdw dist="35921" dir="2700000" algn="ctr" rotWithShape="0">
                    <a:srgbClr val="808080">
                      <a:alpha val="80000"/>
                    </a:srgbClr>
                  </a:outerShdw>
                </a:effectLst>
                <a:latin typeface="Arial Black" panose="020B0A04020102020204" pitchFamily="34" charset="0"/>
              </a:rPr>
              <a:t>salvación por fe por medio de la gracia.</a:t>
            </a:r>
          </a:p>
        </p:txBody>
      </p:sp>
      <p:sp>
        <p:nvSpPr>
          <p:cNvPr id="846856" name="WordArt 8">
            <a:extLst>
              <a:ext uri="{FF2B5EF4-FFF2-40B4-BE49-F238E27FC236}">
                <a16:creationId xmlns:a16="http://schemas.microsoft.com/office/drawing/2014/main" id="{EE2B7ADA-8BA8-9AE8-92A4-3DD6EA1A0A69}"/>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15F668D9-6624-A854-FF59-D48B3B25A2A3}"/>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6A1C83CE-EB73-6F10-6B8C-455B22085C5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8FCF2E60-08A4-6263-81B9-917A05FC7032}"/>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32D975EF-BA8D-0E9A-C68C-509E0A382409}"/>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7874" name="WordArt 2">
            <a:extLst>
              <a:ext uri="{FF2B5EF4-FFF2-40B4-BE49-F238E27FC236}">
                <a16:creationId xmlns:a16="http://schemas.microsoft.com/office/drawing/2014/main" id="{AEE1A801-FA9F-F9CE-CB54-5C450CFC6626}"/>
              </a:ext>
            </a:extLst>
          </p:cNvPr>
          <p:cNvSpPr>
            <a:spLocks noChangeArrowheads="1" noChangeShapeType="1" noTextEdit="1"/>
          </p:cNvSpPr>
          <p:nvPr/>
        </p:nvSpPr>
        <p:spPr bwMode="auto">
          <a:xfrm>
            <a:off x="1258888" y="2349500"/>
            <a:ext cx="7634287" cy="15113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En la fase del juicio final  anterior al advenimiento, los</a:t>
            </a:r>
          </a:p>
          <a:p>
            <a:pPr algn="ctr"/>
            <a:r>
              <a:rPr lang="es-419" sz="800" i="1" kern="10">
                <a:latin typeface="Arial Black" panose="020B0A04020102020204" pitchFamily="34" charset="0"/>
              </a:rPr>
              <a:t> creyentes genuinos que establecieron una relación salvadora </a:t>
            </a:r>
          </a:p>
          <a:p>
            <a:pPr algn="ctr"/>
            <a:r>
              <a:rPr lang="es-419" sz="800" i="1" kern="10">
                <a:latin typeface="Arial Black" panose="020B0A04020102020204" pitchFamily="34" charset="0"/>
              </a:rPr>
              <a:t>con Cristo, son confirmados ante el universo no caído.</a:t>
            </a:r>
          </a:p>
        </p:txBody>
      </p:sp>
      <p:sp>
        <p:nvSpPr>
          <p:cNvPr id="847875" name="WordArt 3">
            <a:extLst>
              <a:ext uri="{FF2B5EF4-FFF2-40B4-BE49-F238E27FC236}">
                <a16:creationId xmlns:a16="http://schemas.microsoft.com/office/drawing/2014/main" id="{DB7ADD07-5D16-5715-AD9C-970CB82E616D}"/>
              </a:ext>
            </a:extLst>
          </p:cNvPr>
          <p:cNvSpPr>
            <a:spLocks noChangeArrowheads="1" noChangeShapeType="1" noTextEdit="1"/>
          </p:cNvSpPr>
          <p:nvPr/>
        </p:nvSpPr>
        <p:spPr bwMode="auto">
          <a:xfrm>
            <a:off x="1116013" y="4149725"/>
            <a:ext cx="7885112" cy="1008063"/>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Los registros celestiales, por lo tanto son algo mas que </a:t>
            </a:r>
          </a:p>
          <a:p>
            <a:pPr algn="ctr"/>
            <a:r>
              <a:rPr lang="es-419" sz="800" i="1" kern="10">
                <a:latin typeface="Arial Black" panose="020B0A04020102020204" pitchFamily="34" charset="0"/>
              </a:rPr>
              <a:t>una herramienta para separar los creyentes genuinos de los falsos.</a:t>
            </a:r>
          </a:p>
        </p:txBody>
      </p:sp>
      <p:sp>
        <p:nvSpPr>
          <p:cNvPr id="847881" name="WordArt 9">
            <a:extLst>
              <a:ext uri="{FF2B5EF4-FFF2-40B4-BE49-F238E27FC236}">
                <a16:creationId xmlns:a16="http://schemas.microsoft.com/office/drawing/2014/main" id="{6BB4954A-50D0-2BC3-1BE7-1ABD4B7618CF}"/>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F57D396D-9DCF-1967-0A9A-B9965DC49B2A}"/>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68FEAB7C-285E-7F1F-CA12-6A3208E12A01}"/>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E70676B8-DBDC-0C4C-3CF7-4AC94E001C19}"/>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886B3378-C551-E6DF-E669-0A09CF1F365F}"/>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8899" name="WordArt 3">
            <a:extLst>
              <a:ext uri="{FF2B5EF4-FFF2-40B4-BE49-F238E27FC236}">
                <a16:creationId xmlns:a16="http://schemas.microsoft.com/office/drawing/2014/main" id="{5FD9D032-7F3E-3961-C8A9-51E8441EEC21}"/>
              </a:ext>
            </a:extLst>
          </p:cNvPr>
          <p:cNvSpPr>
            <a:spLocks noChangeArrowheads="1" noChangeShapeType="1" noTextEdit="1"/>
          </p:cNvSpPr>
          <p:nvPr/>
        </p:nvSpPr>
        <p:spPr bwMode="auto">
          <a:xfrm>
            <a:off x="1403350" y="2133600"/>
            <a:ext cx="6918325" cy="152717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Tiempo de alistarse. Dios se propone que estas buenas nuevas </a:t>
            </a:r>
          </a:p>
          <a:p>
            <a:pPr algn="ctr"/>
            <a:r>
              <a:rPr lang="es-419" sz="800" i="1" kern="10">
                <a:latin typeface="Arial Black" panose="020B0A04020102020204" pitchFamily="34" charset="0"/>
              </a:rPr>
              <a:t>relativas al fin del  ministerio de Salvación de Cristo, vayan</a:t>
            </a:r>
          </a:p>
          <a:p>
            <a:pPr algn="ctr"/>
            <a:r>
              <a:rPr lang="es-419" sz="800" i="1" kern="10">
                <a:latin typeface="Arial Black" panose="020B0A04020102020204" pitchFamily="34" charset="0"/>
              </a:rPr>
              <a:t> a todo el mundo antes de su regreso. </a:t>
            </a:r>
          </a:p>
        </p:txBody>
      </p:sp>
      <p:sp>
        <p:nvSpPr>
          <p:cNvPr id="848900" name="WordArt 4">
            <a:extLst>
              <a:ext uri="{FF2B5EF4-FFF2-40B4-BE49-F238E27FC236}">
                <a16:creationId xmlns:a16="http://schemas.microsoft.com/office/drawing/2014/main" id="{2515DBEF-BDBC-F379-B025-8E6A9239A7B8}"/>
              </a:ext>
            </a:extLst>
          </p:cNvPr>
          <p:cNvSpPr>
            <a:spLocks noChangeArrowheads="1" noChangeShapeType="1" noTextEdit="1"/>
          </p:cNvSpPr>
          <p:nvPr/>
        </p:nvSpPr>
        <p:spPr bwMode="auto">
          <a:xfrm>
            <a:off x="1331913" y="3933825"/>
            <a:ext cx="7272337" cy="17272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El centro de este mensaje es el Evangelio eterno, </a:t>
            </a:r>
          </a:p>
          <a:p>
            <a:pPr algn="ctr"/>
            <a:r>
              <a:rPr lang="es-419" sz="800" i="1" kern="10">
                <a:latin typeface="Arial Black" panose="020B0A04020102020204" pitchFamily="34" charset="0"/>
              </a:rPr>
              <a:t>el cual debe ser proclamado con un sentido de </a:t>
            </a:r>
          </a:p>
          <a:p>
            <a:pPr algn="ctr"/>
            <a:r>
              <a:rPr lang="es-419" sz="800" i="1" kern="10">
                <a:latin typeface="Arial Black" panose="020B0A04020102020204" pitchFamily="34" charset="0"/>
              </a:rPr>
              <a:t>urgencia por cuanto “  la hora de su juicio  </a:t>
            </a:r>
          </a:p>
          <a:p>
            <a:pPr algn="ctr"/>
            <a:r>
              <a:rPr lang="es-419" sz="800" i="1" kern="10">
                <a:latin typeface="Arial Black" panose="020B0A04020102020204" pitchFamily="34" charset="0"/>
              </a:rPr>
              <a:t>ha llegado” (Apoc. 14:7).</a:t>
            </a:r>
          </a:p>
        </p:txBody>
      </p:sp>
      <p:sp>
        <p:nvSpPr>
          <p:cNvPr id="848905" name="WordArt 9">
            <a:extLst>
              <a:ext uri="{FF2B5EF4-FFF2-40B4-BE49-F238E27FC236}">
                <a16:creationId xmlns:a16="http://schemas.microsoft.com/office/drawing/2014/main" id="{BCEDD175-1A2F-C370-C6F9-B4633A4C6A3C}"/>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10B62861-7142-97FB-0872-B2A2E1E83F24}"/>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13D42566-F906-15BB-F951-1DD9753F0EF2}"/>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CE46E6C2-8C08-242A-AFA3-ADF4C54C2777}"/>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5E530CFB-13D7-A835-2EC3-2DC20EF99481}"/>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9923" name="WordArt 3">
            <a:extLst>
              <a:ext uri="{FF2B5EF4-FFF2-40B4-BE49-F238E27FC236}">
                <a16:creationId xmlns:a16="http://schemas.microsoft.com/office/drawing/2014/main" id="{3428FCBA-70AD-130B-6799-F3396BD7B3C1}"/>
              </a:ext>
            </a:extLst>
          </p:cNvPr>
          <p:cNvSpPr>
            <a:spLocks noChangeArrowheads="1" noChangeShapeType="1" noTextEdit="1"/>
          </p:cNvSpPr>
          <p:nvPr/>
        </p:nvSpPr>
        <p:spPr bwMode="auto">
          <a:xfrm>
            <a:off x="1690688" y="2349500"/>
            <a:ext cx="6264275" cy="15113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Hoy vivimos en el gran día antitípico de la expiación. </a:t>
            </a:r>
          </a:p>
          <a:p>
            <a:pPr algn="ctr"/>
            <a:r>
              <a:rPr lang="es-419" sz="800" i="1" kern="10">
                <a:solidFill>
                  <a:srgbClr val="FFFFFF"/>
                </a:solidFill>
                <a:latin typeface="Arial Black" panose="020B0A04020102020204" pitchFamily="34" charset="0"/>
              </a:rPr>
              <a:t>Así como se requería que los israelitas afligieran </a:t>
            </a:r>
          </a:p>
          <a:p>
            <a:pPr algn="ctr"/>
            <a:r>
              <a:rPr lang="es-419" sz="800" i="1" kern="10">
                <a:solidFill>
                  <a:srgbClr val="FFFFFF"/>
                </a:solidFill>
                <a:latin typeface="Arial Black" panose="020B0A04020102020204" pitchFamily="34" charset="0"/>
              </a:rPr>
              <a:t>sus almas en ese día ( Lev. 23:27), </a:t>
            </a:r>
          </a:p>
        </p:txBody>
      </p:sp>
      <p:sp>
        <p:nvSpPr>
          <p:cNvPr id="849924" name="WordArt 4">
            <a:extLst>
              <a:ext uri="{FF2B5EF4-FFF2-40B4-BE49-F238E27FC236}">
                <a16:creationId xmlns:a16="http://schemas.microsoft.com/office/drawing/2014/main" id="{6404872B-3538-4A01-0D54-0CB8F1801527}"/>
              </a:ext>
            </a:extLst>
          </p:cNvPr>
          <p:cNvSpPr>
            <a:spLocks noChangeArrowheads="1" noChangeShapeType="1" noTextEdit="1"/>
          </p:cNvSpPr>
          <p:nvPr/>
        </p:nvSpPr>
        <p:spPr bwMode="auto">
          <a:xfrm>
            <a:off x="1979613" y="4005263"/>
            <a:ext cx="5832475" cy="8636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solidFill>
                  <a:srgbClr val="FFFFFF"/>
                </a:solidFill>
                <a:latin typeface="Arial Black" panose="020B0A04020102020204" pitchFamily="34" charset="0"/>
              </a:rPr>
              <a:t>del mismo modo Dios llama a su pueblo a </a:t>
            </a:r>
          </a:p>
          <a:p>
            <a:pPr algn="ctr"/>
            <a:r>
              <a:rPr lang="es-419" sz="800" i="1" kern="10">
                <a:solidFill>
                  <a:srgbClr val="FFFFFF"/>
                </a:solidFill>
                <a:latin typeface="Arial Black" panose="020B0A04020102020204" pitchFamily="34" charset="0"/>
              </a:rPr>
              <a:t>experimentar un arrepentimiento de corazón.</a:t>
            </a:r>
          </a:p>
        </p:txBody>
      </p:sp>
      <p:sp>
        <p:nvSpPr>
          <p:cNvPr id="849929" name="WordArt 9">
            <a:extLst>
              <a:ext uri="{FF2B5EF4-FFF2-40B4-BE49-F238E27FC236}">
                <a16:creationId xmlns:a16="http://schemas.microsoft.com/office/drawing/2014/main" id="{D1B1F64E-0990-C188-83C8-DCFD7FE00A01}"/>
              </a:ext>
            </a:extLst>
          </p:cNvPr>
          <p:cNvSpPr>
            <a:spLocks noChangeArrowheads="1" noChangeShapeType="1" noTextEdit="1"/>
          </p:cNvSpPr>
          <p:nvPr/>
        </p:nvSpPr>
        <p:spPr bwMode="auto">
          <a:xfrm>
            <a:off x="40306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F40E53C5-3F9A-CF46-C45E-C1E2B6CDC383}"/>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9918110A-4757-7524-9AE0-11014ED07500}"/>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458A1249-6F73-C779-219E-8F02E228AB7F}"/>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51CCFE1D-2FDE-7C8A-5840-16E9CCE6FDA0}"/>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50947" name="WordArt 3">
            <a:extLst>
              <a:ext uri="{FF2B5EF4-FFF2-40B4-BE49-F238E27FC236}">
                <a16:creationId xmlns:a16="http://schemas.microsoft.com/office/drawing/2014/main" id="{E5D7BBB4-DE45-CBB0-F918-CDBDB510BCC5}"/>
              </a:ext>
            </a:extLst>
          </p:cNvPr>
          <p:cNvSpPr>
            <a:spLocks noChangeArrowheads="1" noChangeShapeType="1" noTextEdit="1"/>
          </p:cNvSpPr>
          <p:nvPr/>
        </p:nvSpPr>
        <p:spPr bwMode="auto">
          <a:xfrm>
            <a:off x="1331913" y="2133600"/>
            <a:ext cx="4248150" cy="3384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Todos los que desean retener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sus nombres en el libro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de la vida deben arreglar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sus cuentas con Dios y con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sus semejantes durante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este tiempo en que se lleva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a cabo el juicio de Dios ( Apoc</a:t>
            </a:r>
          </a:p>
        </p:txBody>
      </p:sp>
      <p:sp>
        <p:nvSpPr>
          <p:cNvPr id="850952" name="WordArt 8">
            <a:extLst>
              <a:ext uri="{FF2B5EF4-FFF2-40B4-BE49-F238E27FC236}">
                <a16:creationId xmlns:a16="http://schemas.microsoft.com/office/drawing/2014/main" id="{8921AFB8-1131-4F61-37D7-49C433E2BEBA}"/>
              </a:ext>
            </a:extLst>
          </p:cNvPr>
          <p:cNvSpPr>
            <a:spLocks noChangeArrowheads="1" noChangeShapeType="1" noTextEdit="1"/>
          </p:cNvSpPr>
          <p:nvPr/>
        </p:nvSpPr>
        <p:spPr bwMode="auto">
          <a:xfrm>
            <a:off x="41402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850955" name="Picture 11">
            <a:extLst>
              <a:ext uri="{FF2B5EF4-FFF2-40B4-BE49-F238E27FC236}">
                <a16:creationId xmlns:a16="http://schemas.microsoft.com/office/drawing/2014/main" id="{C6120BA9-4267-C601-6FAC-487368074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1557338"/>
            <a:ext cx="3767137" cy="4556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57898E39-E0E2-AC27-F2BC-D50DF432C6D9}"/>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2072AA09-24CE-1BB2-6A5A-210D92E9422C}"/>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69CC179A-686B-FFB2-6EAF-E1195FE74E4B}"/>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B7DB9EAA-31CD-A062-3E43-3EBFAC2F7ECB}"/>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51971" name="WordArt 3">
            <a:extLst>
              <a:ext uri="{FF2B5EF4-FFF2-40B4-BE49-F238E27FC236}">
                <a16:creationId xmlns:a16="http://schemas.microsoft.com/office/drawing/2014/main" id="{95EB8519-8E94-8551-4E1A-C0EFD7CCA09A}"/>
              </a:ext>
            </a:extLst>
          </p:cNvPr>
          <p:cNvSpPr>
            <a:spLocks noChangeArrowheads="1" noChangeShapeType="1" noTextEdit="1"/>
          </p:cNvSpPr>
          <p:nvPr/>
        </p:nvSpPr>
        <p:spPr bwMode="auto">
          <a:xfrm>
            <a:off x="2051050" y="1989138"/>
            <a:ext cx="5508625" cy="20875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La obra de Cristo como sumo sacerdote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se acerca a su fin. Los años el tiempo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de gracia para los seres humanos pasan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con rapidez. Nadie sabe exactamente </a:t>
            </a:r>
          </a:p>
          <a:p>
            <a:pPr algn="ctr"/>
            <a:r>
              <a:rPr lang="es-419" sz="800" i="1" kern="10">
                <a:solidFill>
                  <a:srgbClr val="FFFFFF"/>
                </a:solidFill>
                <a:effectLst>
                  <a:outerShdw dist="35921" dir="2700000" algn="ctr" rotWithShape="0">
                    <a:srgbClr val="808080">
                      <a:alpha val="80000"/>
                    </a:srgbClr>
                  </a:outerShdw>
                </a:effectLst>
                <a:latin typeface="Arial Black" panose="020B0A04020102020204" pitchFamily="34" charset="0"/>
              </a:rPr>
              <a:t>cuándo la voz de Dios proclamará: </a:t>
            </a:r>
          </a:p>
        </p:txBody>
      </p:sp>
      <p:sp>
        <p:nvSpPr>
          <p:cNvPr id="851972" name="WordArt 4">
            <a:extLst>
              <a:ext uri="{FF2B5EF4-FFF2-40B4-BE49-F238E27FC236}">
                <a16:creationId xmlns:a16="http://schemas.microsoft.com/office/drawing/2014/main" id="{74F71E29-776F-BE56-89CE-47BE86917778}"/>
              </a:ext>
            </a:extLst>
          </p:cNvPr>
          <p:cNvSpPr>
            <a:spLocks noChangeArrowheads="1" noChangeShapeType="1" noTextEdit="1"/>
          </p:cNvSpPr>
          <p:nvPr/>
        </p:nvSpPr>
        <p:spPr bwMode="auto">
          <a:xfrm>
            <a:off x="1692275" y="4724400"/>
            <a:ext cx="5989638" cy="7191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i="1" kern="10">
                <a:solidFill>
                  <a:srgbClr val="FFFF00"/>
                </a:solidFill>
                <a:effectLst>
                  <a:outerShdw dist="35921" dir="2700000" algn="ctr" rotWithShape="0">
                    <a:srgbClr val="808080">
                      <a:alpha val="80000"/>
                    </a:srgbClr>
                  </a:outerShdw>
                </a:effectLst>
                <a:latin typeface="Arial Black" panose="020B0A04020102020204" pitchFamily="34" charset="0"/>
              </a:rPr>
              <a:t>“Consumado es” Mirad advirtió el Señor- velad y orad; </a:t>
            </a:r>
          </a:p>
          <a:p>
            <a:pPr algn="ctr"/>
            <a:r>
              <a:rPr lang="es-419" sz="800" i="1" kern="10">
                <a:solidFill>
                  <a:srgbClr val="FFFF00"/>
                </a:solidFill>
                <a:effectLst>
                  <a:outerShdw dist="35921" dir="2700000" algn="ctr" rotWithShape="0">
                    <a:srgbClr val="808080">
                      <a:alpha val="80000"/>
                    </a:srgbClr>
                  </a:outerShdw>
                </a:effectLst>
                <a:latin typeface="Arial Black" panose="020B0A04020102020204" pitchFamily="34" charset="0"/>
              </a:rPr>
              <a:t>por que no sabéis cuándo será el tiempo” ( Mar. 13:33)</a:t>
            </a:r>
          </a:p>
        </p:txBody>
      </p:sp>
      <p:sp>
        <p:nvSpPr>
          <p:cNvPr id="851978" name="WordArt 10">
            <a:extLst>
              <a:ext uri="{FF2B5EF4-FFF2-40B4-BE49-F238E27FC236}">
                <a16:creationId xmlns:a16="http://schemas.microsoft.com/office/drawing/2014/main" id="{191C815F-6741-A01C-1A7A-C8E225D6143A}"/>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FABE3E82-E493-AAA0-A09B-123635334D4D}"/>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D04972F-1AF4-D1FA-70E8-B604EDE34F80}"/>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476EBB0F-F39B-8710-B658-DF5D84C67727}"/>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9130759D-7329-426D-FE64-973F05BD3BBB}"/>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52995" name="Picture 3">
            <a:extLst>
              <a:ext uri="{FF2B5EF4-FFF2-40B4-BE49-F238E27FC236}">
                <a16:creationId xmlns:a16="http://schemas.microsoft.com/office/drawing/2014/main" id="{5DB5709A-A920-CBBA-1818-BB35C2A85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574675"/>
            <a:ext cx="6264275" cy="5454650"/>
          </a:xfrm>
          <a:prstGeom prst="rect">
            <a:avLst/>
          </a:prstGeom>
          <a:noFill/>
          <a:extLst>
            <a:ext uri="{909E8E84-426E-40DD-AFC4-6F175D3DCCD1}">
              <a14:hiddenFill xmlns:a14="http://schemas.microsoft.com/office/drawing/2010/main">
                <a:solidFill>
                  <a:srgbClr val="FFFFFF"/>
                </a:solidFill>
              </a14:hiddenFill>
            </a:ext>
          </a:extLst>
        </p:spPr>
      </p:pic>
      <p:sp>
        <p:nvSpPr>
          <p:cNvPr id="853000" name="WordArt 8">
            <a:extLst>
              <a:ext uri="{FF2B5EF4-FFF2-40B4-BE49-F238E27FC236}">
                <a16:creationId xmlns:a16="http://schemas.microsoft.com/office/drawing/2014/main" id="{49D33795-9BEE-A543-C24A-CF6823405953}"/>
              </a:ext>
            </a:extLst>
          </p:cNvPr>
          <p:cNvSpPr>
            <a:spLocks noChangeArrowheads="1" noChangeShapeType="1" noTextEdit="1"/>
          </p:cNvSpPr>
          <p:nvPr/>
        </p:nvSpPr>
        <p:spPr bwMode="auto">
          <a:xfrm>
            <a:off x="3995738"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7A3CF301-9FAC-816F-8981-0293C09E75CA}"/>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38D059D7-E1B0-28CA-E094-99C5542B354F}"/>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E4F3383C-A441-A6A5-6C87-FBEFD80B961C}"/>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D44AD660-D0D2-F789-0BE2-D482560C2B90}"/>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54019" name="WordArt 3">
            <a:extLst>
              <a:ext uri="{FF2B5EF4-FFF2-40B4-BE49-F238E27FC236}">
                <a16:creationId xmlns:a16="http://schemas.microsoft.com/office/drawing/2014/main" id="{341EEAF4-5F05-A951-2C8D-A886F048F1D5}"/>
              </a:ext>
            </a:extLst>
          </p:cNvPr>
          <p:cNvSpPr>
            <a:spLocks noChangeArrowheads="1" noChangeShapeType="1" noTextEdit="1"/>
          </p:cNvSpPr>
          <p:nvPr/>
        </p:nvSpPr>
        <p:spPr bwMode="auto">
          <a:xfrm>
            <a:off x="1042988" y="3068638"/>
            <a:ext cx="7962900" cy="1582737"/>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800" i="1" kern="10">
                <a:latin typeface="Arial Black" panose="020B0A04020102020204" pitchFamily="34" charset="0"/>
              </a:rPr>
              <a:t>Acerquémonos, pues confiadamente al trono de la gracia, </a:t>
            </a:r>
          </a:p>
          <a:p>
            <a:pPr algn="ctr"/>
            <a:r>
              <a:rPr lang="es-419" sz="800" i="1" kern="10">
                <a:latin typeface="Arial Black" panose="020B0A04020102020204" pitchFamily="34" charset="0"/>
              </a:rPr>
              <a:t>para alcanzar misericordia y hallar gracia para el </a:t>
            </a:r>
          </a:p>
          <a:p>
            <a:pPr algn="ctr"/>
            <a:r>
              <a:rPr lang="es-419" sz="800" i="1" kern="10">
                <a:latin typeface="Arial Black" panose="020B0A04020102020204" pitchFamily="34" charset="0"/>
              </a:rPr>
              <a:t>oportuno socorro (Heb. 4:14-16.)</a:t>
            </a:r>
          </a:p>
        </p:txBody>
      </p:sp>
      <p:sp>
        <p:nvSpPr>
          <p:cNvPr id="854025" name="WordArt 9">
            <a:extLst>
              <a:ext uri="{FF2B5EF4-FFF2-40B4-BE49-F238E27FC236}">
                <a16:creationId xmlns:a16="http://schemas.microsoft.com/office/drawing/2014/main" id="{1929D19B-4C84-33DB-24DF-8FD80E03760B}"/>
              </a:ext>
            </a:extLst>
          </p:cNvPr>
          <p:cNvSpPr>
            <a:spLocks noChangeArrowheads="1" noChangeShapeType="1" noTextEdit="1"/>
          </p:cNvSpPr>
          <p:nvPr/>
        </p:nvSpPr>
        <p:spPr bwMode="auto">
          <a:xfrm>
            <a:off x="3959225" y="1628775"/>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162DA4DD-5457-492E-3078-ED4861A9DEC3}"/>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8761224A-DC6B-3A9F-9692-987D0174359E}"/>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E1F0EF3D-B4F0-61C9-F3DB-89FEE63EB347}"/>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F5056B66-0F21-7CE1-DFD9-F38D3BA020BA}"/>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90535" name="Picture 7">
            <a:extLst>
              <a:ext uri="{FF2B5EF4-FFF2-40B4-BE49-F238E27FC236}">
                <a16:creationId xmlns:a16="http://schemas.microsoft.com/office/drawing/2014/main" id="{CD683852-49A9-59EE-8EF7-876A925E7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0"/>
            <a:ext cx="8424862" cy="6318250"/>
          </a:xfrm>
          <a:prstGeom prst="rect">
            <a:avLst/>
          </a:prstGeom>
          <a:noFill/>
          <a:extLst>
            <a:ext uri="{909E8E84-426E-40DD-AFC4-6F175D3DCCD1}">
              <a14:hiddenFill xmlns:a14="http://schemas.microsoft.com/office/drawing/2010/main">
                <a:solidFill>
                  <a:srgbClr val="FFFFFF"/>
                </a:solidFill>
              </a14:hiddenFill>
            </a:ext>
          </a:extLst>
        </p:spPr>
      </p:pic>
      <p:sp>
        <p:nvSpPr>
          <p:cNvPr id="790540" name="WordArt 12">
            <a:extLst>
              <a:ext uri="{FF2B5EF4-FFF2-40B4-BE49-F238E27FC236}">
                <a16:creationId xmlns:a16="http://schemas.microsoft.com/office/drawing/2014/main" id="{71D544F6-0D31-1EC2-C028-EB99AEE835D6}"/>
              </a:ext>
            </a:extLst>
          </p:cNvPr>
          <p:cNvSpPr>
            <a:spLocks noChangeArrowheads="1" noChangeShapeType="1" noTextEdit="1"/>
          </p:cNvSpPr>
          <p:nvPr/>
        </p:nvSpPr>
        <p:spPr bwMode="auto">
          <a:xfrm>
            <a:off x="3995738" y="1433513"/>
            <a:ext cx="5005387"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0985DED6-439C-0A8B-6795-21CF482EE304}"/>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AEB0BAA2-AC39-BA73-94A3-34B6E867ECED}"/>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50A3A94F-6750-A0BD-603B-64BA013EBD81}"/>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FB44F410-D324-C735-5138-7AB64F2C247E}"/>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8307" name="Rectangle 3">
            <a:extLst>
              <a:ext uri="{FF2B5EF4-FFF2-40B4-BE49-F238E27FC236}">
                <a16:creationId xmlns:a16="http://schemas.microsoft.com/office/drawing/2014/main" id="{34CBB414-146C-43BE-2C2B-6CDBC7677E16}"/>
              </a:ext>
            </a:extLst>
          </p:cNvPr>
          <p:cNvSpPr>
            <a:spLocks noChangeArrowheads="1"/>
          </p:cNvSpPr>
          <p:nvPr/>
        </p:nvSpPr>
        <p:spPr bwMode="auto">
          <a:xfrm>
            <a:off x="1187450" y="2657475"/>
            <a:ext cx="7345363" cy="1235075"/>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500"/>
              <a:t>El juicio investigador revela a los seres celestiales quien entre los muertos será digno de formar parte en la primera resurrección. </a:t>
            </a:r>
          </a:p>
        </p:txBody>
      </p:sp>
      <p:sp>
        <p:nvSpPr>
          <p:cNvPr id="98316" name="Rectangle 12">
            <a:extLst>
              <a:ext uri="{FF2B5EF4-FFF2-40B4-BE49-F238E27FC236}">
                <a16:creationId xmlns:a16="http://schemas.microsoft.com/office/drawing/2014/main" id="{62A774E2-3C96-74EA-5838-63DF3B73C530}"/>
              </a:ext>
            </a:extLst>
          </p:cNvPr>
          <p:cNvSpPr>
            <a:spLocks noChangeArrowheads="1"/>
          </p:cNvSpPr>
          <p:nvPr/>
        </p:nvSpPr>
        <p:spPr bwMode="auto">
          <a:xfrm>
            <a:off x="1187450" y="3894138"/>
            <a:ext cx="7488238" cy="1187450"/>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400"/>
              <a:t>También se hace manifiesto quien, entre los vivos, está preparado para la traslación a su reino eterno. </a:t>
            </a:r>
          </a:p>
        </p:txBody>
      </p:sp>
      <p:sp>
        <p:nvSpPr>
          <p:cNvPr id="98321" name="WordArt 17">
            <a:extLst>
              <a:ext uri="{FF2B5EF4-FFF2-40B4-BE49-F238E27FC236}">
                <a16:creationId xmlns:a16="http://schemas.microsoft.com/office/drawing/2014/main" id="{F2BADCB7-382C-12EB-13E6-659375274F90}"/>
              </a:ext>
            </a:extLst>
          </p:cNvPr>
          <p:cNvSpPr>
            <a:spLocks noChangeArrowheads="1" noChangeShapeType="1" noTextEdit="1"/>
          </p:cNvSpPr>
          <p:nvPr/>
        </p:nvSpPr>
        <p:spPr bwMode="auto">
          <a:xfrm>
            <a:off x="40306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AAE61FD4-84AB-F5EA-9E0A-AF3DA0658F63}"/>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27248B2A-6A24-FF1D-F7AF-BFC0DFFAA947}"/>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8187A8F9-E039-3193-2670-DD8AEE6650EB}"/>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99E53530-0D3E-F504-6137-7642174667E2}"/>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332" name="Rectangle 4">
            <a:extLst>
              <a:ext uri="{FF2B5EF4-FFF2-40B4-BE49-F238E27FC236}">
                <a16:creationId xmlns:a16="http://schemas.microsoft.com/office/drawing/2014/main" id="{B6BEE2D8-1674-5502-C8B2-468C021D7939}"/>
              </a:ext>
            </a:extLst>
          </p:cNvPr>
          <p:cNvSpPr>
            <a:spLocks noChangeArrowheads="1"/>
          </p:cNvSpPr>
          <p:nvPr/>
        </p:nvSpPr>
        <p:spPr bwMode="auto">
          <a:xfrm>
            <a:off x="1692275" y="2420938"/>
            <a:ext cx="5975350" cy="2528887"/>
          </a:xfrm>
          <a:prstGeom prst="rect">
            <a:avLst/>
          </a:prstGeom>
          <a:noFill/>
          <a:ln>
            <a:noFill/>
          </a:ln>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3200"/>
              <a:t>La terminación del ministerio de Cristo señalará el fin del tiempo de gracia para los seres humanos, antes del Segundo advenimiento. </a:t>
            </a:r>
          </a:p>
        </p:txBody>
      </p:sp>
      <p:sp>
        <p:nvSpPr>
          <p:cNvPr id="99342" name="WordArt 14">
            <a:extLst>
              <a:ext uri="{FF2B5EF4-FFF2-40B4-BE49-F238E27FC236}">
                <a16:creationId xmlns:a16="http://schemas.microsoft.com/office/drawing/2014/main" id="{B50253DD-590D-9DA8-DA35-6CFB9FBB2B3D}"/>
              </a:ext>
            </a:extLst>
          </p:cNvPr>
          <p:cNvSpPr>
            <a:spLocks noChangeArrowheads="1" noChangeShapeType="1" noTextEdit="1"/>
          </p:cNvSpPr>
          <p:nvPr/>
        </p:nvSpPr>
        <p:spPr bwMode="auto">
          <a:xfrm>
            <a:off x="39243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99345" name="Picture 17">
            <a:extLst>
              <a:ext uri="{FF2B5EF4-FFF2-40B4-BE49-F238E27FC236}">
                <a16:creationId xmlns:a16="http://schemas.microsoft.com/office/drawing/2014/main" id="{AEF40D64-680B-A806-2E08-5BDF259DD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149725"/>
            <a:ext cx="2447925" cy="18351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74909BEE-173F-C9DF-9538-E9802A9A306E}"/>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C80450BD-A4C8-A0DF-C0D5-735A8D03BA51}"/>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22362441-5511-A027-675E-981101BF683D}"/>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ADFCC69D-5499-9201-7090-CEBB2EBF060F}"/>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4E6D7657-48DB-E134-CB35-CFB65AB8D37C}"/>
              </a:ext>
            </a:extLst>
          </p:cNvPr>
          <p:cNvSpPr>
            <a:spLocks noChangeArrowheads="1"/>
          </p:cNvSpPr>
          <p:nvPr/>
        </p:nvSpPr>
        <p:spPr bwMode="auto">
          <a:xfrm>
            <a:off x="5292725" y="3400425"/>
            <a:ext cx="3348038" cy="1920875"/>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s-ES" altLang="es-419" sz="2000" i="1"/>
              <a:t>(Heb. 1:3; 8:1-5; 9:11-28; Dan. 7:9-27; 8:13 y 14; 9:24-27; Núm. 14:34; Ezeq. 4:6; Mal. 3:1; Lev. 16; Apoc. 14:12; 20:12; 22:12). </a:t>
            </a:r>
          </a:p>
        </p:txBody>
      </p:sp>
      <p:sp>
        <p:nvSpPr>
          <p:cNvPr id="308229" name="WordArt 5">
            <a:extLst>
              <a:ext uri="{FF2B5EF4-FFF2-40B4-BE49-F238E27FC236}">
                <a16:creationId xmlns:a16="http://schemas.microsoft.com/office/drawing/2014/main" id="{F89878F9-517D-5DF7-2556-08037CD3AAF8}"/>
              </a:ext>
            </a:extLst>
          </p:cNvPr>
          <p:cNvSpPr>
            <a:spLocks noChangeArrowheads="1" noChangeShapeType="1" noTextEdit="1"/>
          </p:cNvSpPr>
          <p:nvPr/>
        </p:nvSpPr>
        <p:spPr bwMode="auto">
          <a:xfrm>
            <a:off x="5651500" y="2565400"/>
            <a:ext cx="2590800" cy="4333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chemeClr val="tx2"/>
                  </a:solidFill>
                  <a:round/>
                  <a:headEnd/>
                  <a:tailEnd/>
                </a:ln>
                <a:latin typeface="Edwardian Script ITC" panose="030303020407070D0804" pitchFamily="66" charset="0"/>
              </a:rPr>
              <a:t>Referencias bíblicas</a:t>
            </a:r>
          </a:p>
        </p:txBody>
      </p:sp>
      <p:sp>
        <p:nvSpPr>
          <p:cNvPr id="308238" name="WordArt 14">
            <a:extLst>
              <a:ext uri="{FF2B5EF4-FFF2-40B4-BE49-F238E27FC236}">
                <a16:creationId xmlns:a16="http://schemas.microsoft.com/office/drawing/2014/main" id="{C971C0A4-1FAD-DD44-C417-DB9A1FC417EE}"/>
              </a:ext>
            </a:extLst>
          </p:cNvPr>
          <p:cNvSpPr>
            <a:spLocks noChangeArrowheads="1" noChangeShapeType="1" noTextEdit="1"/>
          </p:cNvSpPr>
          <p:nvPr/>
        </p:nvSpPr>
        <p:spPr bwMode="auto">
          <a:xfrm>
            <a:off x="3995738" y="1628775"/>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pic>
        <p:nvPicPr>
          <p:cNvPr id="308241" name="Picture 17">
            <a:extLst>
              <a:ext uri="{FF2B5EF4-FFF2-40B4-BE49-F238E27FC236}">
                <a16:creationId xmlns:a16="http://schemas.microsoft.com/office/drawing/2014/main" id="{C2F26A62-6B28-A49B-2A13-5ED91B92F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549275"/>
            <a:ext cx="3868738" cy="55324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CB09E81E-AA0B-505B-A929-85CA526C8721}"/>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0721C964-8E07-A97F-5C3D-8ED50319FFD9}"/>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1F63DBE8-B09C-5B02-5227-701E2A609CBE}"/>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1CF2CFA8-2E26-0DB4-0E6D-F194F4A22B87}"/>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1556" name="WordArt 4">
            <a:extLst>
              <a:ext uri="{FF2B5EF4-FFF2-40B4-BE49-F238E27FC236}">
                <a16:creationId xmlns:a16="http://schemas.microsoft.com/office/drawing/2014/main" id="{3CCB8C97-3C47-DD4E-F0B5-1D32B9C83194}"/>
              </a:ext>
            </a:extLst>
          </p:cNvPr>
          <p:cNvSpPr>
            <a:spLocks noChangeArrowheads="1" noChangeShapeType="1" noTextEdit="1"/>
          </p:cNvSpPr>
          <p:nvPr/>
        </p:nvSpPr>
        <p:spPr bwMode="auto">
          <a:xfrm>
            <a:off x="1042988" y="2997200"/>
            <a:ext cx="7632700" cy="18716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s-419" sz="800" kern="10">
                <a:effectLst>
                  <a:outerShdw dist="35921" dir="2700000" algn="ctr" rotWithShape="0">
                    <a:srgbClr val="808080">
                      <a:alpha val="80000"/>
                    </a:srgbClr>
                  </a:outerShdw>
                </a:effectLst>
                <a:latin typeface="Arial Black" panose="020B0A04020102020204" pitchFamily="34" charset="0"/>
              </a:rPr>
              <a:t>El Salvador  ha completado su sacrificio</a:t>
            </a:r>
          </a:p>
          <a:p>
            <a:pPr algn="ctr"/>
            <a:r>
              <a:rPr lang="es-419" sz="800" kern="10">
                <a:effectLst>
                  <a:outerShdw dist="35921" dir="2700000" algn="ctr" rotWithShape="0">
                    <a:srgbClr val="808080">
                      <a:alpha val="80000"/>
                    </a:srgbClr>
                  </a:outerShdw>
                </a:effectLst>
                <a:latin typeface="Arial Black" panose="020B0A04020102020204" pitchFamily="34" charset="0"/>
              </a:rPr>
              <a:t>expiatorio, y por cuanto el símbolo se ha</a:t>
            </a:r>
          </a:p>
          <a:p>
            <a:pPr algn="ctr"/>
            <a:r>
              <a:rPr lang="es-419" sz="800" kern="10">
                <a:effectLst>
                  <a:outerShdw dist="35921" dir="2700000" algn="ctr" rotWithShape="0">
                    <a:srgbClr val="808080">
                      <a:alpha val="80000"/>
                    </a:srgbClr>
                  </a:outerShdw>
                </a:effectLst>
                <a:latin typeface="Arial Black" panose="020B0A04020102020204" pitchFamily="34" charset="0"/>
              </a:rPr>
              <a:t>encontrado con la realidad, los ritos que</a:t>
            </a:r>
          </a:p>
          <a:p>
            <a:pPr algn="ctr"/>
            <a:r>
              <a:rPr lang="es-419" sz="800" kern="10">
                <a:effectLst>
                  <a:outerShdw dist="35921" dir="2700000" algn="ctr" rotWithShape="0">
                    <a:srgbClr val="808080">
                      <a:alpha val="80000"/>
                    </a:srgbClr>
                  </a:outerShdw>
                </a:effectLst>
                <a:latin typeface="Arial Black" panose="020B0A04020102020204" pitchFamily="34" charset="0"/>
              </a:rPr>
              <a:t>anticipaban ese sacrificio han sido</a:t>
            </a:r>
          </a:p>
          <a:p>
            <a:pPr algn="ctr"/>
            <a:r>
              <a:rPr lang="es-419" sz="800" kern="10">
                <a:effectLst>
                  <a:outerShdw dist="35921" dir="2700000" algn="ctr" rotWithShape="0">
                    <a:srgbClr val="808080">
                      <a:alpha val="80000"/>
                    </a:srgbClr>
                  </a:outerShdw>
                </a:effectLst>
                <a:latin typeface="Arial Black" panose="020B0A04020102020204" pitchFamily="34" charset="0"/>
              </a:rPr>
              <a:t> invalidados. </a:t>
            </a:r>
          </a:p>
        </p:txBody>
      </p:sp>
      <p:sp>
        <p:nvSpPr>
          <p:cNvPr id="791564" name="WordArt 12">
            <a:extLst>
              <a:ext uri="{FF2B5EF4-FFF2-40B4-BE49-F238E27FC236}">
                <a16:creationId xmlns:a16="http://schemas.microsoft.com/office/drawing/2014/main" id="{EB8E4C4C-46AF-C255-5F2C-055D52012F87}"/>
              </a:ext>
            </a:extLst>
          </p:cNvPr>
          <p:cNvSpPr>
            <a:spLocks noChangeArrowheads="1" noChangeShapeType="1" noTextEdit="1"/>
          </p:cNvSpPr>
          <p:nvPr/>
        </p:nvSpPr>
        <p:spPr bwMode="auto">
          <a:xfrm>
            <a:off x="4284663" y="1555750"/>
            <a:ext cx="5005387"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4D23D182-86D4-86D6-54F2-BD146F4FD6DC}"/>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7D9321C8-29EB-B899-D280-EB48AB61EDAA}"/>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BBA62948-9374-5765-FD21-903092BB0A91}"/>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8B46E6D1-8DC7-8473-58FB-09D85202A434}"/>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2584" name="WordArt 8">
            <a:extLst>
              <a:ext uri="{FF2B5EF4-FFF2-40B4-BE49-F238E27FC236}">
                <a16:creationId xmlns:a16="http://schemas.microsoft.com/office/drawing/2014/main" id="{9EFC31C0-79A6-01C8-DD92-5023875B8A80}"/>
              </a:ext>
            </a:extLst>
          </p:cNvPr>
          <p:cNvSpPr>
            <a:spLocks noChangeArrowheads="1" noChangeShapeType="1" noTextEdit="1"/>
          </p:cNvSpPr>
          <p:nvPr/>
        </p:nvSpPr>
        <p:spPr bwMode="auto">
          <a:xfrm>
            <a:off x="1187450" y="4408488"/>
            <a:ext cx="1944688" cy="10080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latin typeface="Edwardian Script ITC" panose="030303020407070D0804" pitchFamily="66" charset="0"/>
              </a:rPr>
              <a:t>E</a:t>
            </a:r>
          </a:p>
        </p:txBody>
      </p:sp>
      <p:sp>
        <p:nvSpPr>
          <p:cNvPr id="792585" name="WordArt 9">
            <a:extLst>
              <a:ext uri="{FF2B5EF4-FFF2-40B4-BE49-F238E27FC236}">
                <a16:creationId xmlns:a16="http://schemas.microsoft.com/office/drawing/2014/main" id="{4A308214-4F03-A831-52E7-CC96F3B547AD}"/>
              </a:ext>
            </a:extLst>
          </p:cNvPr>
          <p:cNvSpPr>
            <a:spLocks noChangeArrowheads="1" noChangeShapeType="1" noTextEdit="1"/>
          </p:cNvSpPr>
          <p:nvPr/>
        </p:nvSpPr>
        <p:spPr bwMode="auto">
          <a:xfrm>
            <a:off x="2579688" y="4797425"/>
            <a:ext cx="5832475" cy="7921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cs typeface="Arial" panose="020B0604020202020204" pitchFamily="34" charset="0"/>
              </a:rPr>
              <a:t>sa es la razón del velo, rasgado,</a:t>
            </a:r>
          </a:p>
          <a:p>
            <a:pPr algn="ctr"/>
            <a:r>
              <a:rPr lang="es-419" sz="3600" kern="10">
                <a:ln w="9525">
                  <a:solidFill>
                    <a:srgbClr val="000000"/>
                  </a:solidFill>
                  <a:round/>
                  <a:headEnd/>
                  <a:tailEnd/>
                </a:ln>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5400000" scaled="1"/>
                </a:gradFill>
                <a:cs typeface="Arial" panose="020B0604020202020204" pitchFamily="34" charset="0"/>
              </a:rPr>
              <a:t>el cuchillo caido, el cordero fugado.</a:t>
            </a:r>
          </a:p>
        </p:txBody>
      </p:sp>
      <p:pic>
        <p:nvPicPr>
          <p:cNvPr id="792586" name="Picture 10">
            <a:extLst>
              <a:ext uri="{FF2B5EF4-FFF2-40B4-BE49-F238E27FC236}">
                <a16:creationId xmlns:a16="http://schemas.microsoft.com/office/drawing/2014/main" id="{122804A5-69BA-53AD-ADF9-78A38C972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765175"/>
            <a:ext cx="6480175" cy="4681538"/>
          </a:xfrm>
          <a:prstGeom prst="rect">
            <a:avLst/>
          </a:prstGeom>
          <a:noFill/>
          <a:extLst>
            <a:ext uri="{909E8E84-426E-40DD-AFC4-6F175D3DCCD1}">
              <a14:hiddenFill xmlns:a14="http://schemas.microsoft.com/office/drawing/2010/main">
                <a:solidFill>
                  <a:srgbClr val="FFFFFF"/>
                </a:solidFill>
              </a14:hiddenFill>
            </a:ext>
          </a:extLst>
        </p:spPr>
      </p:pic>
      <p:sp>
        <p:nvSpPr>
          <p:cNvPr id="792591" name="WordArt 15">
            <a:extLst>
              <a:ext uri="{FF2B5EF4-FFF2-40B4-BE49-F238E27FC236}">
                <a16:creationId xmlns:a16="http://schemas.microsoft.com/office/drawing/2014/main" id="{32712005-1B67-22E6-0E3C-EA4D41C6860D}"/>
              </a:ext>
            </a:extLst>
          </p:cNvPr>
          <p:cNvSpPr>
            <a:spLocks noChangeArrowheads="1" noChangeShapeType="1" noTextEdit="1"/>
          </p:cNvSpPr>
          <p:nvPr/>
        </p:nvSpPr>
        <p:spPr bwMode="auto">
          <a:xfrm>
            <a:off x="4140200" y="1555750"/>
            <a:ext cx="5005388"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i="1" kern="10">
                <a:ln w="9525">
                  <a:solidFill>
                    <a:srgbClr val="000000"/>
                  </a:solidFill>
                  <a:round/>
                  <a:headEnd/>
                  <a:tailEnd/>
                </a:ln>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cs typeface="Arial" panose="020B0604020202020204" pitchFamily="34" charset="0"/>
              </a:rPr>
              <a:t>24. El Ministerio de Cristo en el Santuario Celestial</a:t>
            </a:r>
          </a:p>
        </p:txBody>
      </p:sp>
      <p:grpSp>
        <p:nvGrpSpPr>
          <p:cNvPr id="2" name="Grupo 1">
            <a:extLst>
              <a:ext uri="{FF2B5EF4-FFF2-40B4-BE49-F238E27FC236}">
                <a16:creationId xmlns:a16="http://schemas.microsoft.com/office/drawing/2014/main" id="{AA9CCD24-14B1-6FAD-8E6D-370C025671E8}"/>
              </a:ext>
            </a:extLst>
          </p:cNvPr>
          <p:cNvGrpSpPr/>
          <p:nvPr/>
        </p:nvGrpSpPr>
        <p:grpSpPr>
          <a:xfrm>
            <a:off x="408449" y="330276"/>
            <a:ext cx="7463502" cy="977245"/>
            <a:chOff x="251520" y="431800"/>
            <a:chExt cx="7463502" cy="977245"/>
          </a:xfrm>
        </p:grpSpPr>
        <p:sp>
          <p:nvSpPr>
            <p:cNvPr id="3" name="WordArt 9">
              <a:extLst>
                <a:ext uri="{FF2B5EF4-FFF2-40B4-BE49-F238E27FC236}">
                  <a16:creationId xmlns:a16="http://schemas.microsoft.com/office/drawing/2014/main" id="{D192AC78-6972-FD81-F113-9AA41AD6B66B}"/>
                </a:ext>
              </a:extLst>
            </p:cNvPr>
            <p:cNvSpPr>
              <a:spLocks noChangeArrowheads="1" noChangeShapeType="1" noTextEdit="1"/>
            </p:cNvSpPr>
            <p:nvPr/>
          </p:nvSpPr>
          <p:spPr bwMode="auto">
            <a:xfrm>
              <a:off x="740024" y="431800"/>
              <a:ext cx="587375" cy="9080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419" sz="3600" kern="10" dirty="0">
                  <a:ln w="9525">
                    <a:solidFill>
                      <a:srgbClr val="000000"/>
                    </a:solidFill>
                    <a:round/>
                    <a:headEnd/>
                    <a:tailEnd/>
                  </a:ln>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atin typeface="Edwardian Script ITC" panose="030303020407070D0804" pitchFamily="66" charset="0"/>
                </a:rPr>
                <a:t>L </a:t>
              </a:r>
            </a:p>
          </p:txBody>
        </p:sp>
        <p:sp>
          <p:nvSpPr>
            <p:cNvPr id="4" name="CuadroTexto 3">
              <a:extLst>
                <a:ext uri="{FF2B5EF4-FFF2-40B4-BE49-F238E27FC236}">
                  <a16:creationId xmlns:a16="http://schemas.microsoft.com/office/drawing/2014/main" id="{310386B8-F576-2ABC-9EBE-3BE5A12F32C3}"/>
                </a:ext>
              </a:extLst>
            </p:cNvPr>
            <p:cNvSpPr txBox="1"/>
            <p:nvPr/>
          </p:nvSpPr>
          <p:spPr>
            <a:xfrm>
              <a:off x="251520" y="885825"/>
              <a:ext cx="385042" cy="523220"/>
            </a:xfrm>
            <a:prstGeom prst="rect">
              <a:avLst/>
            </a:prstGeom>
            <a:noFill/>
          </p:spPr>
          <p:txBody>
            <a:bodyPr wrap="none" rtlCol="0">
              <a:spAutoFit/>
            </a:bodyPr>
            <a:lstStyle/>
            <a:p>
              <a:r>
                <a:rPr lang="es-MX" sz="2800" dirty="0">
                  <a:ln>
                    <a:solidFill>
                      <a:schemeClr val="tx2"/>
                    </a:solidFill>
                  </a:ln>
                  <a:solidFill>
                    <a:srgbClr val="FFDB69"/>
                  </a:solidFill>
                </a:rPr>
                <a:t>6</a:t>
              </a:r>
              <a:endParaRPr lang="es-419" sz="2800" dirty="0">
                <a:ln>
                  <a:solidFill>
                    <a:schemeClr val="tx2"/>
                  </a:solidFill>
                </a:ln>
                <a:solidFill>
                  <a:srgbClr val="FFDB69"/>
                </a:solidFill>
              </a:endParaRPr>
            </a:p>
          </p:txBody>
        </p:sp>
        <p:sp>
          <p:nvSpPr>
            <p:cNvPr id="5" name="CuadroTexto 4">
              <a:extLst>
                <a:ext uri="{FF2B5EF4-FFF2-40B4-BE49-F238E27FC236}">
                  <a16:creationId xmlns:a16="http://schemas.microsoft.com/office/drawing/2014/main" id="{2EDBFBEC-9ED3-3347-E164-12E403BC6DBB}"/>
                </a:ext>
              </a:extLst>
            </p:cNvPr>
            <p:cNvSpPr txBox="1"/>
            <p:nvPr/>
          </p:nvSpPr>
          <p:spPr>
            <a:xfrm>
              <a:off x="1173872" y="967396"/>
              <a:ext cx="6541150" cy="400110"/>
            </a:xfrm>
            <a:prstGeom prst="rect">
              <a:avLst/>
            </a:prstGeom>
            <a:noFill/>
          </p:spPr>
          <p:txBody>
            <a:bodyPr wrap="none" rtlCol="0">
              <a:spAutoFit/>
            </a:bodyPr>
            <a:lstStyle/>
            <a:p>
              <a:r>
                <a:rPr lang="es-MX" sz="2000" dirty="0">
                  <a:ln>
                    <a:solidFill>
                      <a:schemeClr val="tx2"/>
                    </a:solidFill>
                  </a:ln>
                  <a:solidFill>
                    <a:srgbClr val="FFDB69"/>
                  </a:solidFill>
                </a:rPr>
                <a:t>A DOCTRINA DE LOS ACONTECIMIENTOS FINALES</a:t>
              </a:r>
              <a:endParaRPr lang="es-419" sz="2000" dirty="0">
                <a:ln>
                  <a:solidFill>
                    <a:schemeClr val="tx2"/>
                  </a:solidFill>
                </a:ln>
                <a:solidFill>
                  <a:srgbClr val="FFDB69"/>
                </a:solidFill>
              </a:endParaRPr>
            </a:p>
          </p:txBody>
        </p:sp>
      </p:grpSp>
    </p:spTree>
  </p:cSld>
  <p:clrMapOvr>
    <a:masterClrMapping/>
  </p:clrMapOvr>
</p:sld>
</file>

<file path=ppt/theme/theme1.xml><?xml version="1.0" encoding="utf-8"?>
<a:theme xmlns:a="http://schemas.openxmlformats.org/drawingml/2006/main" name="Eco">
  <a:themeElements>
    <a:clrScheme name="Ec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s-ES" altLang="es-419" sz="22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s-ES" altLang="es-419" sz="22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Ec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 Doctrinas y 28 Creencias</Template>
  <TotalTime>21</TotalTime>
  <Words>4167</Words>
  <Application>Microsoft Office PowerPoint</Application>
  <PresentationFormat>Presentación en pantalla (4:3)</PresentationFormat>
  <Paragraphs>608</Paragraphs>
  <Slides>72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72</vt:i4>
      </vt:variant>
    </vt:vector>
  </HeadingPairs>
  <TitlesOfParts>
    <vt:vector size="79" baseType="lpstr">
      <vt:lpstr>Arial</vt:lpstr>
      <vt:lpstr>Times New Roman</vt:lpstr>
      <vt:lpstr>Wingdings</vt:lpstr>
      <vt:lpstr>Arial Rounded MT Bold</vt:lpstr>
      <vt:lpstr>Brush Script MT</vt:lpstr>
      <vt:lpstr>Monotype Corsiva</vt:lpstr>
      <vt:lpstr>Eco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Willinthon Sanchez Salvador</dc:creator>
  <cp:lastModifiedBy>Willinthon Sanchez Salvador</cp:lastModifiedBy>
  <cp:revision>1</cp:revision>
  <dcterms:created xsi:type="dcterms:W3CDTF">2024-02-07T14:37:36Z</dcterms:created>
  <dcterms:modified xsi:type="dcterms:W3CDTF">2024-02-07T14:59:22Z</dcterms:modified>
</cp:coreProperties>
</file>