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"/>
  </p:notesMasterIdLst>
  <p:sldIdLst>
    <p:sldId id="1616" r:id="rId2"/>
    <p:sldId id="448" r:id="rId3"/>
    <p:sldId id="452" r:id="rId4"/>
  </p:sldIdLst>
  <p:sldSz cx="9144000" cy="6858000" type="screen4x3"/>
  <p:notesSz cx="6858000" cy="9144000"/>
  <p:defaultTextStyle>
    <a:defPPr>
      <a:defRPr lang="es-ES"/>
    </a:defPPr>
    <a:lvl1pPr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A50021"/>
    <a:srgbClr val="800000"/>
    <a:srgbClr val="993300"/>
    <a:srgbClr val="FFCC99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395" autoAdjust="0"/>
  </p:normalViewPr>
  <p:slideViewPr>
    <p:cSldViewPr>
      <p:cViewPr varScale="1">
        <p:scale>
          <a:sx n="135" d="100"/>
          <a:sy n="135" d="100"/>
        </p:scale>
        <p:origin x="8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>
            <a:extLst>
              <a:ext uri="{FF2B5EF4-FFF2-40B4-BE49-F238E27FC236}">
                <a16:creationId xmlns:a16="http://schemas.microsoft.com/office/drawing/2014/main" id="{F9C5BFF1-8041-C290-DC7A-664D09CF3D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7" name="Rectangle 3">
            <a:extLst>
              <a:ext uri="{FF2B5EF4-FFF2-40B4-BE49-F238E27FC236}">
                <a16:creationId xmlns:a16="http://schemas.microsoft.com/office/drawing/2014/main" id="{7DD4C301-D255-D71B-6062-CA92BCCA39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8" name="Rectangle 4">
            <a:extLst>
              <a:ext uri="{FF2B5EF4-FFF2-40B4-BE49-F238E27FC236}">
                <a16:creationId xmlns:a16="http://schemas.microsoft.com/office/drawing/2014/main" id="{8D701B90-E076-8473-C046-43A8034170B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8549" name="Rectangle 5">
            <a:extLst>
              <a:ext uri="{FF2B5EF4-FFF2-40B4-BE49-F238E27FC236}">
                <a16:creationId xmlns:a16="http://schemas.microsoft.com/office/drawing/2014/main" id="{C1F39AB5-8EE6-D857-3BA5-68D4292245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419"/>
              <a:t>Haga clic para modificar el estilo de texto del patrón</a:t>
            </a:r>
          </a:p>
          <a:p>
            <a:pPr lvl="1"/>
            <a:r>
              <a:rPr lang="en-US" altLang="es-419"/>
              <a:t>Segundo nivel</a:t>
            </a:r>
          </a:p>
          <a:p>
            <a:pPr lvl="2"/>
            <a:r>
              <a:rPr lang="en-US" altLang="es-419"/>
              <a:t>Tercer nivel</a:t>
            </a:r>
          </a:p>
          <a:p>
            <a:pPr lvl="3"/>
            <a:r>
              <a:rPr lang="en-US" altLang="es-419"/>
              <a:t>Cuarto nivel</a:t>
            </a:r>
          </a:p>
          <a:p>
            <a:pPr lvl="4"/>
            <a:r>
              <a:rPr lang="en-US" altLang="es-419"/>
              <a:t>Quinto nivel</a:t>
            </a:r>
          </a:p>
        </p:txBody>
      </p:sp>
      <p:sp>
        <p:nvSpPr>
          <p:cNvPr id="748550" name="Rectangle 6">
            <a:extLst>
              <a:ext uri="{FF2B5EF4-FFF2-40B4-BE49-F238E27FC236}">
                <a16:creationId xmlns:a16="http://schemas.microsoft.com/office/drawing/2014/main" id="{3D50938C-8F1F-6323-FBC2-C48397338C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51" name="Rectangle 7">
            <a:extLst>
              <a:ext uri="{FF2B5EF4-FFF2-40B4-BE49-F238E27FC236}">
                <a16:creationId xmlns:a16="http://schemas.microsoft.com/office/drawing/2014/main" id="{40527F79-6146-CD27-0B16-36B7D8B05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1AF09FDB-5071-4A45-ADCD-BB775B126F54}" type="slidenum">
              <a:rPr lang="en-US" altLang="es-419"/>
              <a:pPr/>
              <a:t>‹Nº›</a:t>
            </a:fld>
            <a:endParaRPr lang="en-US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4DC3C907-E630-D2E1-4F86-3EF2F0261F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s-ES" altLang="es-419" noProof="0"/>
              <a:t>Haga clic para modificar el estilo de título del patrón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50DA7780-BAC1-EEF9-261D-D6A4AC4454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419" noProof="0"/>
              <a:t>Haga clic para modificar el estilo de subtítulo del patrón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7A994863-7566-8066-C2C0-8CD4305598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E805719F-90BF-3861-A84A-1C46041BAE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3B165A14-425F-1B9C-D1AA-F21F5FAA60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C8D8C7A-1BE8-49CE-8071-21280C3D18DD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4088" name="Oval 8">
            <a:extLst>
              <a:ext uri="{FF2B5EF4-FFF2-40B4-BE49-F238E27FC236}">
                <a16:creationId xmlns:a16="http://schemas.microsoft.com/office/drawing/2014/main" id="{FE245583-DFDE-DB5E-2FBB-5844C52F6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D5667-9951-3E3E-4F27-6E123BAC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2710C0-3889-26EC-6DB8-923188EDE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55EC0-AEEA-12BF-C144-6A55B0D8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00C806-E2E8-BC30-E519-D6708DE0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342B6B-BEAD-DAE7-874E-C9356E30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67F98-E76E-4CE6-9B24-3A96A8FE350A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62820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E7B053-3BF0-F6C2-C34C-0022478B3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BDD401-5105-A194-D3A9-B711985CF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849806-C335-E434-6AD7-57C0328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9E7DFB-9D1D-DC08-FC64-DB656DE0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17E0F6-0BD8-DD6B-5473-E05CE748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23EE1-B9FF-4E1E-9BB6-8319E43097EB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16501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0FDFE-B6F6-6F64-F31F-16FD1C12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068CD-1DDC-ED78-D623-5E5487EF4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76AA3-C5FC-C201-650B-8CA9CB9B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68DC5-E953-7F1C-F8C6-C1D4DC13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A19A73-078A-D53A-5AD4-5D6A9B49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33347-B613-480D-B7FA-198C1EB90811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18700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986AF-7EF5-0E85-BC82-9C0C6F44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237568-F703-15BF-5B32-01819470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C204A-04BD-AA4E-AAEC-3B462C9E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DD3D9-42D8-0ECB-042D-1858D39D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157320-E753-ABD7-0461-C5016F76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62159-69D2-41C5-8BDB-12E79F25FE89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79874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C55F7-CDA6-138C-AA72-283D2CF9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1C97A-B225-639C-1630-64C10ABB4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485C3D-5724-04BD-EFA0-22BE63868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808CF6-97F8-57FC-6AD0-D7DC3253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EE6D6E-F4D3-967F-03D8-DA76A044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C9F87-30A0-8D2A-9160-07AB611A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DD7B9-EB59-431C-92C8-C850A80E06E7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4689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0CC32-31A4-556E-3EE8-6612AA84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AD2C04-69A2-EF1F-A157-3F51F61B6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8B13F9-C96A-D6E1-027F-37D3DBD1E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5F5626-2342-D2ED-4CA7-1DF2CE8B7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0DB96-6103-B41F-CE0F-BE674659A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2BBD63-54A0-C739-08E7-96A4287A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8328FE-E1D9-D446-0658-1A90714E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AA6504-5266-C8DB-C437-26367E29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96EB3-0CBD-46EE-AD0B-F05B9DD2F7CE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97704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8687B-A6F8-65B9-04F9-5FC1EA9A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C56649-E52A-C625-A2FC-F969BC82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1B6FE6-5673-15AA-2E35-5692B027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B7C7BF-A227-DC9D-2937-78F0FB83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BAAE6-2C4A-4DDD-AAB9-0FE64CAF909E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7719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879D0F-C357-243D-72B1-4B0FB6D0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5B475-4D7F-BD2B-DCAD-6120DB15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33A23-24C2-7398-8CF8-B1B9AB58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3C42-239A-4C23-9DF4-AC17A337412A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96256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34C84-9EEA-CCD2-5F6B-4F8F86DB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2D40A8-84F4-B738-E09C-5B0D4080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B21C21-A2E3-F342-2DCD-31C337061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7BF3E9-0170-C603-E707-23F82401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DA3ED6-F31F-E0CA-CFF1-4669D7DA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A1682E-3A5B-DD43-EA15-A919171A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73ED5-E547-4794-9EB2-688C946BEDC7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30189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DBD12-95D1-C37B-C47C-A97FC931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6F90EB-5794-8199-0808-0634D289E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754EC-9A43-23EE-C1E6-FB2D56283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6B5E9-B645-ABA7-6F48-5410A724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2D541B-8135-4D2D-46B5-17D67F64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D0535-80E7-4AE2-19E8-7CF87060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649F-6E44-4F20-A32D-8F65EA61ADC4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04696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D3180081-7761-A09D-381F-F45A2E185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cambiar el estilo de título	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54209EE6-8445-1854-9D59-E5E0FF77A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AB603E5A-C21E-FBC6-A343-F2D9128AAF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568C9FB6-2A6D-8E18-11F4-EA00C84362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DC373516-1037-470C-4375-87598508B7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889440DA-EFDC-4034-A43F-E7D8C9776739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3064" name="Oval 8">
            <a:extLst>
              <a:ext uri="{FF2B5EF4-FFF2-40B4-BE49-F238E27FC236}">
                <a16:creationId xmlns:a16="http://schemas.microsoft.com/office/drawing/2014/main" id="{818D018F-4BA0-E7B3-2BC5-3E9FBCBD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WordArt 4">
            <a:extLst>
              <a:ext uri="{FF2B5EF4-FFF2-40B4-BE49-F238E27FC236}">
                <a16:creationId xmlns:a16="http://schemas.microsoft.com/office/drawing/2014/main" id="{F21B435C-1B0F-01BA-0594-7DE89FDDC5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3213100"/>
            <a:ext cx="287337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11.</a:t>
            </a:r>
          </a:p>
        </p:txBody>
      </p:sp>
      <p:sp>
        <p:nvSpPr>
          <p:cNvPr id="1698821" name="WordArt 5">
            <a:extLst>
              <a:ext uri="{FF2B5EF4-FFF2-40B4-BE49-F238E27FC236}">
                <a16:creationId xmlns:a16="http://schemas.microsoft.com/office/drawing/2014/main" id="{5DEA050E-576E-256B-A10A-946E3A77D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844675"/>
            <a:ext cx="2303462" cy="2808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Edwardian Script ITC" panose="030303020407070D0804" pitchFamily="66" charset="0"/>
              </a:rPr>
              <a:t>C</a:t>
            </a:r>
          </a:p>
        </p:txBody>
      </p:sp>
      <p:sp>
        <p:nvSpPr>
          <p:cNvPr id="1698822" name="WordArt 6">
            <a:extLst>
              <a:ext uri="{FF2B5EF4-FFF2-40B4-BE49-F238E27FC236}">
                <a16:creationId xmlns:a16="http://schemas.microsoft.com/office/drawing/2014/main" id="{5090EE00-DF2C-1DF2-BF1F-FF49D61408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0700" y="3141663"/>
            <a:ext cx="5688013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recimiento en Cristo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CC64A22A-372B-D510-279C-B825B762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89150"/>
            <a:ext cx="4895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s-ES" altLang="es-419" sz="2400"/>
              <a:t>Por su muerte sobre la cruz Jesús triunfó sobre las fuerzas de mal. </a:t>
            </a:r>
            <a:endParaRPr lang="es-ES" altLang="es-419" sz="2400" b="0"/>
          </a:p>
        </p:txBody>
      </p:sp>
      <p:sp>
        <p:nvSpPr>
          <p:cNvPr id="286724" name="Rectangle 4">
            <a:extLst>
              <a:ext uri="{FF2B5EF4-FFF2-40B4-BE49-F238E27FC236}">
                <a16:creationId xmlns:a16="http://schemas.microsoft.com/office/drawing/2014/main" id="{75B65B46-8D7D-61E0-8752-9A8F134E6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84538"/>
            <a:ext cx="6121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s-419"/>
              <a:t>Aquel que subyugó los espíritus demoníacos durante su ministerio terrenal derrotó su poder e hizo cierto su destino final.</a:t>
            </a:r>
          </a:p>
        </p:txBody>
      </p:sp>
      <p:sp>
        <p:nvSpPr>
          <p:cNvPr id="286725" name="Rectangle 5">
            <a:extLst>
              <a:ext uri="{FF2B5EF4-FFF2-40B4-BE49-F238E27FC236}">
                <a16:creationId xmlns:a16="http://schemas.microsoft.com/office/drawing/2014/main" id="{D696A6DA-E321-B568-90F4-AD8628C7D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7425"/>
            <a:ext cx="867568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419"/>
              <a:t>La victoria de Jesús nos da la victoria sobre las fuerzas malignas que todavía procuran controlarnos, para ahora caminar con Él en la paz, la alegría, y la seguridad de Su amor. </a:t>
            </a:r>
          </a:p>
        </p:txBody>
      </p:sp>
      <p:grpSp>
        <p:nvGrpSpPr>
          <p:cNvPr id="286729" name="Group 9">
            <a:extLst>
              <a:ext uri="{FF2B5EF4-FFF2-40B4-BE49-F238E27FC236}">
                <a16:creationId xmlns:a16="http://schemas.microsoft.com/office/drawing/2014/main" id="{CCAA237B-68D7-9A18-967D-0074566FED3C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888"/>
            <a:ext cx="4105275" cy="908050"/>
            <a:chOff x="340" y="119"/>
            <a:chExt cx="2586" cy="572"/>
          </a:xfrm>
        </p:grpSpPr>
        <p:sp>
          <p:nvSpPr>
            <p:cNvPr id="286730" name="WordArt 10">
              <a:extLst>
                <a:ext uri="{FF2B5EF4-FFF2-40B4-BE49-F238E27FC236}">
                  <a16:creationId xmlns:a16="http://schemas.microsoft.com/office/drawing/2014/main" id="{07E0E0FC-AD75-19CE-512F-9265D50D39F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0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3. </a:t>
              </a:r>
            </a:p>
          </p:txBody>
        </p:sp>
        <p:sp>
          <p:nvSpPr>
            <p:cNvPr id="286731" name="WordArt 11">
              <a:extLst>
                <a:ext uri="{FF2B5EF4-FFF2-40B4-BE49-F238E27FC236}">
                  <a16:creationId xmlns:a16="http://schemas.microsoft.com/office/drawing/2014/main" id="{23EDCDB8-8D13-9933-2D82-8F9687B39A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57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286732" name="WordArt 12">
              <a:extLst>
                <a:ext uri="{FF2B5EF4-FFF2-40B4-BE49-F238E27FC236}">
                  <a16:creationId xmlns:a16="http://schemas.microsoft.com/office/drawing/2014/main" id="{3CFE98D2-8F89-4858-1ACC-3F2E70BBB2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8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SALVACIÓN</a:t>
              </a:r>
            </a:p>
          </p:txBody>
        </p:sp>
      </p:grpSp>
      <p:sp>
        <p:nvSpPr>
          <p:cNvPr id="286733" name="WordArt 13">
            <a:extLst>
              <a:ext uri="{FF2B5EF4-FFF2-40B4-BE49-F238E27FC236}">
                <a16:creationId xmlns:a16="http://schemas.microsoft.com/office/drawing/2014/main" id="{A8BABF69-771C-9ADF-133E-8D8415B872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5375" y="1055688"/>
            <a:ext cx="4824413" cy="531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11. Crecimiento en Cristo</a:t>
            </a:r>
          </a:p>
        </p:txBody>
      </p:sp>
      <p:pic>
        <p:nvPicPr>
          <p:cNvPr id="286734" name="Picture 14">
            <a:extLst>
              <a:ext uri="{FF2B5EF4-FFF2-40B4-BE49-F238E27FC236}">
                <a16:creationId xmlns:a16="http://schemas.microsoft.com/office/drawing/2014/main" id="{393EFBF9-B418-D04A-FAD6-675EBE5E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70000"/>
            <a:ext cx="2538413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5" name="Picture 15">
            <a:extLst>
              <a:ext uri="{FF2B5EF4-FFF2-40B4-BE49-F238E27FC236}">
                <a16:creationId xmlns:a16="http://schemas.microsoft.com/office/drawing/2014/main" id="{FE464FE6-EFEB-2792-7547-96E954D18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1973263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799C4BF1-E33F-D53B-23AB-494BAA50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924175"/>
            <a:ext cx="61928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s-ES" altLang="es-419" sz="2000" i="1"/>
              <a:t>(Sal. 1:1,2 ; Sal. 23:4 ; Sal. 77:11,12 ; Col.1:13,14 ; Col. 2:6 ; Col. 2:14,15 ; Luc.10:17-20 ; Efe.5:19-20 ; Efe. 6:12-18 ; 1Tes. 5:16-18 ; 1Tes.5:23 ; 2 Ped. 2:9 ; 2 Ped. 3:18 ; 2 Cor. 3:17-18; Fil. 3:7-14; Mat. 20:25-28 ; Juan 20:21  ; Gál. 5:22-25 ; Rom. 8:38-39 ; 1Juan 4:4 ; Heb.10:25).</a:t>
            </a:r>
            <a:br>
              <a:rPr lang="es-ES" altLang="es-419" sz="2000" i="1"/>
            </a:br>
            <a:endParaRPr lang="es-ES" altLang="es-419" sz="2000" i="1"/>
          </a:p>
        </p:txBody>
      </p:sp>
      <p:sp>
        <p:nvSpPr>
          <p:cNvPr id="290819" name="WordArt 3">
            <a:extLst>
              <a:ext uri="{FF2B5EF4-FFF2-40B4-BE49-F238E27FC236}">
                <a16:creationId xmlns:a16="http://schemas.microsoft.com/office/drawing/2014/main" id="{1F9E3595-47D8-0352-CA14-7269E1A2E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2349500"/>
            <a:ext cx="287972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Edwardian Script ITC" panose="030303020407070D0804" pitchFamily="66" charset="0"/>
              </a:rPr>
              <a:t>Referencias bíblicas</a:t>
            </a:r>
          </a:p>
        </p:txBody>
      </p:sp>
      <p:grpSp>
        <p:nvGrpSpPr>
          <p:cNvPr id="290825" name="Group 9">
            <a:extLst>
              <a:ext uri="{FF2B5EF4-FFF2-40B4-BE49-F238E27FC236}">
                <a16:creationId xmlns:a16="http://schemas.microsoft.com/office/drawing/2014/main" id="{BCF78605-F8F4-00D0-1AB8-7D49FAD3049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888"/>
            <a:ext cx="4105275" cy="908050"/>
            <a:chOff x="340" y="119"/>
            <a:chExt cx="2586" cy="572"/>
          </a:xfrm>
        </p:grpSpPr>
        <p:sp>
          <p:nvSpPr>
            <p:cNvPr id="290826" name="WordArt 10">
              <a:extLst>
                <a:ext uri="{FF2B5EF4-FFF2-40B4-BE49-F238E27FC236}">
                  <a16:creationId xmlns:a16="http://schemas.microsoft.com/office/drawing/2014/main" id="{C259C7B9-FBE1-9425-B134-C62BB7F0A0B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0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3. </a:t>
              </a:r>
            </a:p>
          </p:txBody>
        </p:sp>
        <p:sp>
          <p:nvSpPr>
            <p:cNvPr id="290827" name="WordArt 11">
              <a:extLst>
                <a:ext uri="{FF2B5EF4-FFF2-40B4-BE49-F238E27FC236}">
                  <a16:creationId xmlns:a16="http://schemas.microsoft.com/office/drawing/2014/main" id="{96E64E72-D7FA-A95D-13FC-70BC7AAD89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57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290828" name="WordArt 12">
              <a:extLst>
                <a:ext uri="{FF2B5EF4-FFF2-40B4-BE49-F238E27FC236}">
                  <a16:creationId xmlns:a16="http://schemas.microsoft.com/office/drawing/2014/main" id="{BD65ECF2-BA6A-AC54-D28E-87FC47CC96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8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SALVACIÓN</a:t>
              </a:r>
            </a:p>
          </p:txBody>
        </p:sp>
      </p:grpSp>
      <p:sp>
        <p:nvSpPr>
          <p:cNvPr id="290829" name="WordArt 13">
            <a:extLst>
              <a:ext uri="{FF2B5EF4-FFF2-40B4-BE49-F238E27FC236}">
                <a16:creationId xmlns:a16="http://schemas.microsoft.com/office/drawing/2014/main" id="{B18733BB-D561-4E44-E923-3B8F08F49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5375" y="1055688"/>
            <a:ext cx="4824413" cy="531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11. Crecimiento en Cristo</a:t>
            </a:r>
          </a:p>
        </p:txBody>
      </p:sp>
      <p:pic>
        <p:nvPicPr>
          <p:cNvPr id="290830" name="Picture 14">
            <a:extLst>
              <a:ext uri="{FF2B5EF4-FFF2-40B4-BE49-F238E27FC236}">
                <a16:creationId xmlns:a16="http://schemas.microsoft.com/office/drawing/2014/main" id="{9C515649-D599-0CC0-5E0C-CF6572D7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843213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 Doctrinas y 28 Creencias</Template>
  <TotalTime>2</TotalTime>
  <Words>193</Words>
  <Application>Microsoft Office PowerPoint</Application>
  <PresentationFormat>Presentación en pantalla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Times New Roman</vt:lpstr>
      <vt:lpstr>Wingdings</vt:lpstr>
      <vt:lpstr>Arial Rounded MT Bold</vt:lpstr>
      <vt:lpstr>Brush Script MT</vt:lpstr>
      <vt:lpstr>Monotype Corsiva</vt:lpstr>
      <vt:lpstr>Eco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Willinthon Sanchez Salvador</dc:creator>
  <cp:lastModifiedBy>Willinthon Sanchez Salvador</cp:lastModifiedBy>
  <cp:revision>1</cp:revision>
  <dcterms:created xsi:type="dcterms:W3CDTF">2024-02-06T20:47:20Z</dcterms:created>
  <dcterms:modified xsi:type="dcterms:W3CDTF">2024-02-06T20:50:01Z</dcterms:modified>
</cp:coreProperties>
</file>