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4"/>
  </p:notesMasterIdLst>
  <p:sldIdLst>
    <p:sldId id="404" r:id="rId2"/>
    <p:sldId id="608" r:id="rId3"/>
    <p:sldId id="1315" r:id="rId4"/>
    <p:sldId id="756" r:id="rId5"/>
    <p:sldId id="758" r:id="rId6"/>
    <p:sldId id="609" r:id="rId7"/>
    <p:sldId id="1164" r:id="rId8"/>
    <p:sldId id="610" r:id="rId9"/>
    <p:sldId id="1316" r:id="rId10"/>
    <p:sldId id="759" r:id="rId11"/>
    <p:sldId id="1317" r:id="rId12"/>
    <p:sldId id="760" r:id="rId13"/>
    <p:sldId id="761" r:id="rId14"/>
    <p:sldId id="929" r:id="rId15"/>
    <p:sldId id="1165" r:id="rId16"/>
    <p:sldId id="1318" r:id="rId17"/>
    <p:sldId id="930" r:id="rId18"/>
    <p:sldId id="931" r:id="rId19"/>
    <p:sldId id="932" r:id="rId20"/>
    <p:sldId id="933" r:id="rId21"/>
    <p:sldId id="934" r:id="rId22"/>
    <p:sldId id="935" r:id="rId23"/>
    <p:sldId id="936" r:id="rId24"/>
    <p:sldId id="937" r:id="rId25"/>
    <p:sldId id="1166" r:id="rId26"/>
    <p:sldId id="938" r:id="rId27"/>
    <p:sldId id="939" r:id="rId28"/>
    <p:sldId id="1167" r:id="rId29"/>
    <p:sldId id="940" r:id="rId30"/>
    <p:sldId id="941" r:id="rId31"/>
    <p:sldId id="1168" r:id="rId32"/>
    <p:sldId id="1479" r:id="rId33"/>
    <p:sldId id="942" r:id="rId34"/>
    <p:sldId id="1169" r:id="rId35"/>
    <p:sldId id="943" r:id="rId36"/>
    <p:sldId id="1170" r:id="rId37"/>
    <p:sldId id="944" r:id="rId38"/>
    <p:sldId id="1171" r:id="rId39"/>
    <p:sldId id="1172" r:id="rId40"/>
    <p:sldId id="945" r:id="rId41"/>
    <p:sldId id="1319" r:id="rId42"/>
    <p:sldId id="1173" r:id="rId43"/>
    <p:sldId id="946" r:id="rId44"/>
    <p:sldId id="947" r:id="rId45"/>
    <p:sldId id="1174" r:id="rId46"/>
    <p:sldId id="948" r:id="rId47"/>
    <p:sldId id="1320" r:id="rId48"/>
    <p:sldId id="949" r:id="rId49"/>
    <p:sldId id="950" r:id="rId50"/>
    <p:sldId id="1175" r:id="rId51"/>
    <p:sldId id="951" r:id="rId52"/>
    <p:sldId id="952" r:id="rId53"/>
    <p:sldId id="1176" r:id="rId54"/>
    <p:sldId id="953" r:id="rId55"/>
    <p:sldId id="413" r:id="rId56"/>
    <p:sldId id="402" r:id="rId57"/>
    <p:sldId id="302" r:id="rId58"/>
    <p:sldId id="403" r:id="rId59"/>
    <p:sldId id="449" r:id="rId60"/>
    <p:sldId id="450" r:id="rId61"/>
    <p:sldId id="451" r:id="rId62"/>
    <p:sldId id="483" r:id="rId63"/>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1568A0D1-0315-3C87-F6E4-44E2AABB044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F248C9D5-712E-ED0A-A781-5BDC5587727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73DD4EF7-9644-8048-A2F5-6FCE5F610AE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B1D4D607-189A-606B-A990-2C57AFE03C6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FE6C45AB-5C80-C6B2-9458-8C650BF7978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B738CE39-6723-837E-A609-5FBBAE0AF49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DF419E2-55BD-4AD9-B2E2-E1089F94B409}"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B8F401C1-E283-501A-77EA-5A693A662894}"/>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66D38C48-C75B-4CCF-834C-79CEB5B90F08}"/>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AC5121A0-9027-F4C0-8711-6F487509C60E}"/>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2B23AE3B-425E-8DC1-A386-22E2AA09FB07}"/>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D6FDD706-E938-94FA-B911-D6B7FCA17898}"/>
              </a:ext>
            </a:extLst>
          </p:cNvPr>
          <p:cNvSpPr>
            <a:spLocks noGrp="1" noChangeArrowheads="1"/>
          </p:cNvSpPr>
          <p:nvPr>
            <p:ph type="sldNum" sz="quarter" idx="4"/>
          </p:nvPr>
        </p:nvSpPr>
        <p:spPr>
          <a:xfrm>
            <a:off x="2209800" y="6248400"/>
            <a:ext cx="1219200" cy="457200"/>
          </a:xfrm>
        </p:spPr>
        <p:txBody>
          <a:bodyPr/>
          <a:lstStyle>
            <a:lvl1pPr>
              <a:defRPr/>
            </a:lvl1pPr>
          </a:lstStyle>
          <a:p>
            <a:fld id="{AA48768E-50AF-4410-A081-5B2022FBAF90}" type="slidenum">
              <a:rPr lang="es-ES" altLang="es-419"/>
              <a:pPr/>
              <a:t>‹Nº›</a:t>
            </a:fld>
            <a:endParaRPr lang="es-ES" altLang="es-419"/>
          </a:p>
        </p:txBody>
      </p:sp>
      <p:sp>
        <p:nvSpPr>
          <p:cNvPr id="174088" name="Oval 8">
            <a:extLst>
              <a:ext uri="{FF2B5EF4-FFF2-40B4-BE49-F238E27FC236}">
                <a16:creationId xmlns:a16="http://schemas.microsoft.com/office/drawing/2014/main" id="{815A652D-A980-6469-A229-8E7F0766F6D0}"/>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A6316-AF4A-6EDC-D0AE-CFDD3724A3D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C3C3C40-AC0D-99E4-5CEE-B9C3C44C14D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45A7614-9273-C68B-02C7-4C3DD080760F}"/>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BBF21764-B913-29E5-E2FA-2ED3D7DA528B}"/>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25822A0C-5E1D-56AC-841C-F7D7CBE4F758}"/>
              </a:ext>
            </a:extLst>
          </p:cNvPr>
          <p:cNvSpPr>
            <a:spLocks noGrp="1"/>
          </p:cNvSpPr>
          <p:nvPr>
            <p:ph type="sldNum" sz="quarter" idx="12"/>
          </p:nvPr>
        </p:nvSpPr>
        <p:spPr/>
        <p:txBody>
          <a:bodyPr/>
          <a:lstStyle>
            <a:lvl1pPr>
              <a:defRPr/>
            </a:lvl1pPr>
          </a:lstStyle>
          <a:p>
            <a:fld id="{47BC11EC-934B-4507-AE16-3E2AD39FAAB1}" type="slidenum">
              <a:rPr lang="es-ES" altLang="es-419"/>
              <a:pPr/>
              <a:t>‹Nº›</a:t>
            </a:fld>
            <a:endParaRPr lang="es-ES" altLang="es-419"/>
          </a:p>
        </p:txBody>
      </p:sp>
    </p:spTree>
    <p:extLst>
      <p:ext uri="{BB962C8B-B14F-4D97-AF65-F5344CB8AC3E}">
        <p14:creationId xmlns:p14="http://schemas.microsoft.com/office/powerpoint/2010/main" val="287536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01107A-3D27-512C-970A-84C4F362A69F}"/>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571187DC-5D05-FB19-A23E-E2119C83C6D1}"/>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0158412-590E-CFA2-C6D7-946F0BD8DEAB}"/>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07F3E604-FB0C-8D87-957F-813570C6F41E}"/>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F1759E6A-40AD-4304-E215-B72D0C60B493}"/>
              </a:ext>
            </a:extLst>
          </p:cNvPr>
          <p:cNvSpPr>
            <a:spLocks noGrp="1"/>
          </p:cNvSpPr>
          <p:nvPr>
            <p:ph type="sldNum" sz="quarter" idx="12"/>
          </p:nvPr>
        </p:nvSpPr>
        <p:spPr/>
        <p:txBody>
          <a:bodyPr/>
          <a:lstStyle>
            <a:lvl1pPr>
              <a:defRPr/>
            </a:lvl1pPr>
          </a:lstStyle>
          <a:p>
            <a:fld id="{A30D68C2-29CE-4244-9253-FDF72AF86FDB}" type="slidenum">
              <a:rPr lang="es-ES" altLang="es-419"/>
              <a:pPr/>
              <a:t>‹Nº›</a:t>
            </a:fld>
            <a:endParaRPr lang="es-ES" altLang="es-419"/>
          </a:p>
        </p:txBody>
      </p:sp>
    </p:spTree>
    <p:extLst>
      <p:ext uri="{BB962C8B-B14F-4D97-AF65-F5344CB8AC3E}">
        <p14:creationId xmlns:p14="http://schemas.microsoft.com/office/powerpoint/2010/main" val="282356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B0C80-6BB5-BBBE-C416-975AB63957F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B0E8803B-727A-F5CD-42B4-DCF0F74BEEB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633D5E0A-3395-1168-93FB-EB3706C02F8F}"/>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80AD23ED-11A9-DC25-19AF-617027B1FDBF}"/>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3FC28FEA-02AA-183E-98C8-E769F20253F6}"/>
              </a:ext>
            </a:extLst>
          </p:cNvPr>
          <p:cNvSpPr>
            <a:spLocks noGrp="1"/>
          </p:cNvSpPr>
          <p:nvPr>
            <p:ph type="sldNum" sz="quarter" idx="12"/>
          </p:nvPr>
        </p:nvSpPr>
        <p:spPr/>
        <p:txBody>
          <a:bodyPr/>
          <a:lstStyle>
            <a:lvl1pPr>
              <a:defRPr/>
            </a:lvl1pPr>
          </a:lstStyle>
          <a:p>
            <a:fld id="{480F7FC2-8F6A-4670-8400-725B0274B4A0}" type="slidenum">
              <a:rPr lang="es-ES" altLang="es-419"/>
              <a:pPr/>
              <a:t>‹Nº›</a:t>
            </a:fld>
            <a:endParaRPr lang="es-ES" altLang="es-419"/>
          </a:p>
        </p:txBody>
      </p:sp>
    </p:spTree>
    <p:extLst>
      <p:ext uri="{BB962C8B-B14F-4D97-AF65-F5344CB8AC3E}">
        <p14:creationId xmlns:p14="http://schemas.microsoft.com/office/powerpoint/2010/main" val="176886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4C39F-8C12-78A8-DD27-3DEDB3DE9EA4}"/>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BBDC1ED-1C9D-BC4A-CDD1-8CC20D5BF83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33E0D7-82AD-5158-63CF-B263CF51D386}"/>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21EEB01E-5A7C-013D-3F24-8D7289BB8FF4}"/>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B7BCCECC-6BF2-26FE-F923-7AD2C7D0FEAC}"/>
              </a:ext>
            </a:extLst>
          </p:cNvPr>
          <p:cNvSpPr>
            <a:spLocks noGrp="1"/>
          </p:cNvSpPr>
          <p:nvPr>
            <p:ph type="sldNum" sz="quarter" idx="12"/>
          </p:nvPr>
        </p:nvSpPr>
        <p:spPr/>
        <p:txBody>
          <a:bodyPr/>
          <a:lstStyle>
            <a:lvl1pPr>
              <a:defRPr/>
            </a:lvl1pPr>
          </a:lstStyle>
          <a:p>
            <a:fld id="{F66DF104-A1AD-4BE3-8796-4D47FA332456}" type="slidenum">
              <a:rPr lang="es-ES" altLang="es-419"/>
              <a:pPr/>
              <a:t>‹Nº›</a:t>
            </a:fld>
            <a:endParaRPr lang="es-ES" altLang="es-419"/>
          </a:p>
        </p:txBody>
      </p:sp>
    </p:spTree>
    <p:extLst>
      <p:ext uri="{BB962C8B-B14F-4D97-AF65-F5344CB8AC3E}">
        <p14:creationId xmlns:p14="http://schemas.microsoft.com/office/powerpoint/2010/main" val="57034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05767-B8BF-1C99-EB7B-17A0B382896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56014FB-6194-6C56-3683-B85296624B63}"/>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51F2281F-FD28-536C-ABAC-D6F0A79708AB}"/>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70ACF955-392B-A4C7-4E2E-13617AB5D4BD}"/>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65B7F08F-000B-A70A-A281-823C8442F638}"/>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CC93B03F-48CF-04AA-EFEE-A09821C1D97C}"/>
              </a:ext>
            </a:extLst>
          </p:cNvPr>
          <p:cNvSpPr>
            <a:spLocks noGrp="1"/>
          </p:cNvSpPr>
          <p:nvPr>
            <p:ph type="sldNum" sz="quarter" idx="12"/>
          </p:nvPr>
        </p:nvSpPr>
        <p:spPr/>
        <p:txBody>
          <a:bodyPr/>
          <a:lstStyle>
            <a:lvl1pPr>
              <a:defRPr/>
            </a:lvl1pPr>
          </a:lstStyle>
          <a:p>
            <a:fld id="{F19C434F-5CF2-436C-8DF5-D6DB40A29B35}" type="slidenum">
              <a:rPr lang="es-ES" altLang="es-419"/>
              <a:pPr/>
              <a:t>‹Nº›</a:t>
            </a:fld>
            <a:endParaRPr lang="es-ES" altLang="es-419"/>
          </a:p>
        </p:txBody>
      </p:sp>
    </p:spTree>
    <p:extLst>
      <p:ext uri="{BB962C8B-B14F-4D97-AF65-F5344CB8AC3E}">
        <p14:creationId xmlns:p14="http://schemas.microsoft.com/office/powerpoint/2010/main" val="302304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88A1C-64DC-7030-ED99-C61C73D3E495}"/>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4A5792B8-1548-F4A2-7380-68AA5941D3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7BDB57-585C-8DF5-6D91-20938416AA6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F34EF1DE-BB62-2816-337C-C43ADEE382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96BB0F-C0FC-B32B-9C6F-9A12074ED6D5}"/>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B3534755-53AE-DD88-2F15-17C4B53AA4F5}"/>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E75FD6E7-3F39-D2E9-F9BB-5DD453A20628}"/>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140A0FA6-3660-3A9C-DDC3-1A5C38310DAA}"/>
              </a:ext>
            </a:extLst>
          </p:cNvPr>
          <p:cNvSpPr>
            <a:spLocks noGrp="1"/>
          </p:cNvSpPr>
          <p:nvPr>
            <p:ph type="sldNum" sz="quarter" idx="12"/>
          </p:nvPr>
        </p:nvSpPr>
        <p:spPr/>
        <p:txBody>
          <a:bodyPr/>
          <a:lstStyle>
            <a:lvl1pPr>
              <a:defRPr/>
            </a:lvl1pPr>
          </a:lstStyle>
          <a:p>
            <a:fld id="{CE5C0518-A2DD-4246-AE51-BE52267FCD56}" type="slidenum">
              <a:rPr lang="es-ES" altLang="es-419"/>
              <a:pPr/>
              <a:t>‹Nº›</a:t>
            </a:fld>
            <a:endParaRPr lang="es-ES" altLang="es-419"/>
          </a:p>
        </p:txBody>
      </p:sp>
    </p:spTree>
    <p:extLst>
      <p:ext uri="{BB962C8B-B14F-4D97-AF65-F5344CB8AC3E}">
        <p14:creationId xmlns:p14="http://schemas.microsoft.com/office/powerpoint/2010/main" val="351909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FEB2B-88F2-044A-73C2-95EBDDAECC4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EECFA32D-E35F-2E33-D3E5-59CBE7B49D58}"/>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6204394D-7E23-49F2-C96E-2DD716B682E4}"/>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1FBBBC75-4C49-4BB0-4AA5-9157306F2455}"/>
              </a:ext>
            </a:extLst>
          </p:cNvPr>
          <p:cNvSpPr>
            <a:spLocks noGrp="1"/>
          </p:cNvSpPr>
          <p:nvPr>
            <p:ph type="sldNum" sz="quarter" idx="12"/>
          </p:nvPr>
        </p:nvSpPr>
        <p:spPr/>
        <p:txBody>
          <a:bodyPr/>
          <a:lstStyle>
            <a:lvl1pPr>
              <a:defRPr/>
            </a:lvl1pPr>
          </a:lstStyle>
          <a:p>
            <a:fld id="{0BBB265E-2BBF-4E88-892D-29A6608AA831}" type="slidenum">
              <a:rPr lang="es-ES" altLang="es-419"/>
              <a:pPr/>
              <a:t>‹Nº›</a:t>
            </a:fld>
            <a:endParaRPr lang="es-ES" altLang="es-419"/>
          </a:p>
        </p:txBody>
      </p:sp>
    </p:spTree>
    <p:extLst>
      <p:ext uri="{BB962C8B-B14F-4D97-AF65-F5344CB8AC3E}">
        <p14:creationId xmlns:p14="http://schemas.microsoft.com/office/powerpoint/2010/main" val="227378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D56118-3F30-AA9A-4874-9BD0AC30D515}"/>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89FE3C97-B666-A705-60BB-0C38ACDECFC1}"/>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EA75CF1D-D602-F204-6804-016953D162F5}"/>
              </a:ext>
            </a:extLst>
          </p:cNvPr>
          <p:cNvSpPr>
            <a:spLocks noGrp="1"/>
          </p:cNvSpPr>
          <p:nvPr>
            <p:ph type="sldNum" sz="quarter" idx="12"/>
          </p:nvPr>
        </p:nvSpPr>
        <p:spPr/>
        <p:txBody>
          <a:bodyPr/>
          <a:lstStyle>
            <a:lvl1pPr>
              <a:defRPr/>
            </a:lvl1pPr>
          </a:lstStyle>
          <a:p>
            <a:fld id="{1A0364BE-93D4-42B0-A91A-F7735A55D3FD}" type="slidenum">
              <a:rPr lang="es-ES" altLang="es-419"/>
              <a:pPr/>
              <a:t>‹Nº›</a:t>
            </a:fld>
            <a:endParaRPr lang="es-ES" altLang="es-419"/>
          </a:p>
        </p:txBody>
      </p:sp>
    </p:spTree>
    <p:extLst>
      <p:ext uri="{BB962C8B-B14F-4D97-AF65-F5344CB8AC3E}">
        <p14:creationId xmlns:p14="http://schemas.microsoft.com/office/powerpoint/2010/main" val="22005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CC2F5-E077-9299-3467-CE5AC16C8635}"/>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6502137-1629-E868-263A-EF6AC8890F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60C85A81-5727-1754-66F0-6654E0F4AA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89F19B-378F-BAA4-BE79-D94D1BD3C4E2}"/>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23829710-CED0-91BE-91D7-AD97B935F296}"/>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49220F92-040D-E6A1-9A27-799D225DDF5D}"/>
              </a:ext>
            </a:extLst>
          </p:cNvPr>
          <p:cNvSpPr>
            <a:spLocks noGrp="1"/>
          </p:cNvSpPr>
          <p:nvPr>
            <p:ph type="sldNum" sz="quarter" idx="12"/>
          </p:nvPr>
        </p:nvSpPr>
        <p:spPr/>
        <p:txBody>
          <a:bodyPr/>
          <a:lstStyle>
            <a:lvl1pPr>
              <a:defRPr/>
            </a:lvl1pPr>
          </a:lstStyle>
          <a:p>
            <a:fld id="{0D6A7C32-DB77-4325-A8BD-5AF4311D3EAA}" type="slidenum">
              <a:rPr lang="es-ES" altLang="es-419"/>
              <a:pPr/>
              <a:t>‹Nº›</a:t>
            </a:fld>
            <a:endParaRPr lang="es-ES" altLang="es-419"/>
          </a:p>
        </p:txBody>
      </p:sp>
    </p:spTree>
    <p:extLst>
      <p:ext uri="{BB962C8B-B14F-4D97-AF65-F5344CB8AC3E}">
        <p14:creationId xmlns:p14="http://schemas.microsoft.com/office/powerpoint/2010/main" val="356100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1CFFD-D01E-25EC-8A20-0409AAEBF90B}"/>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E984E0D-9340-C7EE-2AD3-567264C5AE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898E0740-8863-001E-C70F-E146287276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09A37F-AFC9-358E-EFC7-5326422CC39F}"/>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60853AA0-B8DB-6282-1574-C35E48278B5E}"/>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A28B77EA-C857-C4EE-0268-A5E0617A55E7}"/>
              </a:ext>
            </a:extLst>
          </p:cNvPr>
          <p:cNvSpPr>
            <a:spLocks noGrp="1"/>
          </p:cNvSpPr>
          <p:nvPr>
            <p:ph type="sldNum" sz="quarter" idx="12"/>
          </p:nvPr>
        </p:nvSpPr>
        <p:spPr/>
        <p:txBody>
          <a:bodyPr/>
          <a:lstStyle>
            <a:lvl1pPr>
              <a:defRPr/>
            </a:lvl1pPr>
          </a:lstStyle>
          <a:p>
            <a:fld id="{2D303D25-EBE1-4766-8321-A1D0FBEFCA0B}" type="slidenum">
              <a:rPr lang="es-ES" altLang="es-419"/>
              <a:pPr/>
              <a:t>‹Nº›</a:t>
            </a:fld>
            <a:endParaRPr lang="es-ES" altLang="es-419"/>
          </a:p>
        </p:txBody>
      </p:sp>
    </p:spTree>
    <p:extLst>
      <p:ext uri="{BB962C8B-B14F-4D97-AF65-F5344CB8AC3E}">
        <p14:creationId xmlns:p14="http://schemas.microsoft.com/office/powerpoint/2010/main" val="246193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905D12E0-0AA3-D5CF-43B9-474B1B302D4C}"/>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43FCBEA4-550F-CDBA-288D-3E664153A8FE}"/>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EF8FB763-A615-D452-AC6D-E9106FD5BDB2}"/>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1F3C4E96-8DFE-D6A7-3A22-B6E022CC2B95}"/>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5865A4B9-1A0F-8798-542D-1A18782BE096}"/>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C1711B56-B177-4469-AB99-8C3A47585E68}" type="slidenum">
              <a:rPr lang="es-ES" altLang="es-419"/>
              <a:pPr/>
              <a:t>‹Nº›</a:t>
            </a:fld>
            <a:endParaRPr lang="es-ES" altLang="es-419"/>
          </a:p>
        </p:txBody>
      </p:sp>
      <p:sp>
        <p:nvSpPr>
          <p:cNvPr id="173064" name="Oval 8">
            <a:extLst>
              <a:ext uri="{FF2B5EF4-FFF2-40B4-BE49-F238E27FC236}">
                <a16:creationId xmlns:a16="http://schemas.microsoft.com/office/drawing/2014/main" id="{04F2EF25-0F1D-E1C8-758D-41413F1DFE44}"/>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29" name="WordArt 9">
            <a:extLst>
              <a:ext uri="{FF2B5EF4-FFF2-40B4-BE49-F238E27FC236}">
                <a16:creationId xmlns:a16="http://schemas.microsoft.com/office/drawing/2014/main" id="{96481EE7-A5B9-8EB7-A0EF-6D39EB40F249}"/>
              </a:ext>
            </a:extLst>
          </p:cNvPr>
          <p:cNvSpPr>
            <a:spLocks noChangeArrowheads="1" noChangeShapeType="1" noTextEdit="1"/>
          </p:cNvSpPr>
          <p:nvPr/>
        </p:nvSpPr>
        <p:spPr bwMode="auto">
          <a:xfrm>
            <a:off x="395288" y="3213100"/>
            <a:ext cx="287337"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10.</a:t>
            </a:r>
          </a:p>
        </p:txBody>
      </p:sp>
      <p:sp>
        <p:nvSpPr>
          <p:cNvPr id="235530" name="WordArt 10">
            <a:extLst>
              <a:ext uri="{FF2B5EF4-FFF2-40B4-BE49-F238E27FC236}">
                <a16:creationId xmlns:a16="http://schemas.microsoft.com/office/drawing/2014/main" id="{2D6C81C9-E6E3-91CD-495D-6E352A6F2AC3}"/>
              </a:ext>
            </a:extLst>
          </p:cNvPr>
          <p:cNvSpPr>
            <a:spLocks noChangeArrowheads="1" noChangeShapeType="1" noTextEdit="1"/>
          </p:cNvSpPr>
          <p:nvPr/>
        </p:nvSpPr>
        <p:spPr bwMode="auto">
          <a:xfrm>
            <a:off x="827088" y="1844675"/>
            <a:ext cx="2303462" cy="2808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L</a:t>
            </a:r>
          </a:p>
        </p:txBody>
      </p:sp>
      <p:sp>
        <p:nvSpPr>
          <p:cNvPr id="235531" name="WordArt 11">
            <a:extLst>
              <a:ext uri="{FF2B5EF4-FFF2-40B4-BE49-F238E27FC236}">
                <a16:creationId xmlns:a16="http://schemas.microsoft.com/office/drawing/2014/main" id="{E68B2F6B-0935-018A-D9F9-23A106840A33}"/>
              </a:ext>
            </a:extLst>
          </p:cNvPr>
          <p:cNvSpPr>
            <a:spLocks noChangeArrowheads="1" noChangeShapeType="1" noTextEdit="1"/>
          </p:cNvSpPr>
          <p:nvPr/>
        </p:nvSpPr>
        <p:spPr bwMode="auto">
          <a:xfrm>
            <a:off x="2843213" y="3357563"/>
            <a:ext cx="5688012" cy="18716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a Experiencia de</a:t>
            </a:r>
          </a:p>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la Salvacion.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9939" name="Rectangle 3">
            <a:extLst>
              <a:ext uri="{FF2B5EF4-FFF2-40B4-BE49-F238E27FC236}">
                <a16:creationId xmlns:a16="http://schemas.microsoft.com/office/drawing/2014/main" id="{9FE6D7E0-9C53-DF9C-F9B6-BCFD6C00F264}"/>
              </a:ext>
            </a:extLst>
          </p:cNvPr>
          <p:cNvSpPr>
            <a:spLocks noChangeArrowheads="1"/>
          </p:cNvSpPr>
          <p:nvPr/>
        </p:nvSpPr>
        <p:spPr bwMode="auto">
          <a:xfrm>
            <a:off x="827088" y="2205038"/>
            <a:ext cx="7705725"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Dios, en su infinito amor y misericordia, “al que no conoció pecado (Cristo), por nosotros lo hizo pecado, para que nosotros fuésemos hechos justicia de Dios en el” (2 Cor. 5:21). Por medio de la fe en Jesús el corazón se llena de su Espíritu. </a:t>
            </a:r>
            <a:endParaRPr lang="en-US" altLang="es-419"/>
          </a:p>
          <a:p>
            <a:r>
              <a:rPr lang="es-MX" altLang="es-419"/>
              <a:t>El termino “Justificación” es una traducción del griego Dikaioma, que significa “requisito recto, acta” , “reglamentación” “Sentencia Judicial” “acto de justicia” y Dikaiosis que significa “justificación” “vindicación” “absolución”. </a:t>
            </a:r>
            <a:endParaRPr lang="en-US" altLang="es-419"/>
          </a:p>
        </p:txBody>
      </p:sp>
      <p:sp>
        <p:nvSpPr>
          <p:cNvPr id="679940" name="Rectangle 4">
            <a:extLst>
              <a:ext uri="{FF2B5EF4-FFF2-40B4-BE49-F238E27FC236}">
                <a16:creationId xmlns:a16="http://schemas.microsoft.com/office/drawing/2014/main" id="{05811D62-921E-B56A-D907-40B5B2448930}"/>
              </a:ext>
            </a:extLst>
          </p:cNvPr>
          <p:cNvSpPr>
            <a:spLocks noChangeArrowheads="1"/>
          </p:cNvSpPr>
          <p:nvPr/>
        </p:nvSpPr>
        <p:spPr bwMode="auto">
          <a:xfrm>
            <a:off x="3419475" y="1663700"/>
            <a:ext cx="248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JUSTIFICACION</a:t>
            </a:r>
            <a:endParaRPr lang="en-US" altLang="es-419" sz="2000" b="0">
              <a:solidFill>
                <a:srgbClr val="FFCC00"/>
              </a:solidFill>
            </a:endParaRPr>
          </a:p>
        </p:txBody>
      </p:sp>
      <p:grpSp>
        <p:nvGrpSpPr>
          <p:cNvPr id="679945" name="Group 9">
            <a:extLst>
              <a:ext uri="{FF2B5EF4-FFF2-40B4-BE49-F238E27FC236}">
                <a16:creationId xmlns:a16="http://schemas.microsoft.com/office/drawing/2014/main" id="{64134AD0-9C0C-547C-1029-BA70A822780D}"/>
              </a:ext>
            </a:extLst>
          </p:cNvPr>
          <p:cNvGrpSpPr>
            <a:grpSpLocks/>
          </p:cNvGrpSpPr>
          <p:nvPr/>
        </p:nvGrpSpPr>
        <p:grpSpPr bwMode="auto">
          <a:xfrm>
            <a:off x="323850" y="115888"/>
            <a:ext cx="4105275" cy="908050"/>
            <a:chOff x="340" y="119"/>
            <a:chExt cx="2586" cy="572"/>
          </a:xfrm>
        </p:grpSpPr>
        <p:sp>
          <p:nvSpPr>
            <p:cNvPr id="679946" name="WordArt 10">
              <a:extLst>
                <a:ext uri="{FF2B5EF4-FFF2-40B4-BE49-F238E27FC236}">
                  <a16:creationId xmlns:a16="http://schemas.microsoft.com/office/drawing/2014/main" id="{7D1659AA-C8E1-88F3-283A-A47D4B2A0213}"/>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79947" name="WordArt 11">
              <a:extLst>
                <a:ext uri="{FF2B5EF4-FFF2-40B4-BE49-F238E27FC236}">
                  <a16:creationId xmlns:a16="http://schemas.microsoft.com/office/drawing/2014/main" id="{1038E09D-82BB-6635-B8FE-C0C55192DEEE}"/>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79948" name="WordArt 12">
              <a:extLst>
                <a:ext uri="{FF2B5EF4-FFF2-40B4-BE49-F238E27FC236}">
                  <a16:creationId xmlns:a16="http://schemas.microsoft.com/office/drawing/2014/main" id="{60E6565C-81DE-7F28-EC6A-5E2AF05E7392}"/>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679949" name="WordArt 13">
            <a:extLst>
              <a:ext uri="{FF2B5EF4-FFF2-40B4-BE49-F238E27FC236}">
                <a16:creationId xmlns:a16="http://schemas.microsoft.com/office/drawing/2014/main" id="{DD270F5F-7E85-88EF-E1FE-9D3AE914E1D3}"/>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0963" name="Rectangle 3">
            <a:extLst>
              <a:ext uri="{FF2B5EF4-FFF2-40B4-BE49-F238E27FC236}">
                <a16:creationId xmlns:a16="http://schemas.microsoft.com/office/drawing/2014/main" id="{F377F8D5-E208-D298-0CBF-AD21C133AF3C}"/>
              </a:ext>
            </a:extLst>
          </p:cNvPr>
          <p:cNvSpPr>
            <a:spLocks noChangeArrowheads="1"/>
          </p:cNvSpPr>
          <p:nvPr/>
        </p:nvSpPr>
        <p:spPr bwMode="auto">
          <a:xfrm>
            <a:off x="3563938" y="1628775"/>
            <a:ext cx="248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JUSTIFICACION</a:t>
            </a:r>
            <a:endParaRPr lang="en-US" altLang="es-419" sz="2000" b="0">
              <a:solidFill>
                <a:srgbClr val="FFCC00"/>
              </a:solidFill>
            </a:endParaRPr>
          </a:p>
        </p:txBody>
      </p:sp>
      <p:sp>
        <p:nvSpPr>
          <p:cNvPr id="1320964" name="Rectangle 4">
            <a:extLst>
              <a:ext uri="{FF2B5EF4-FFF2-40B4-BE49-F238E27FC236}">
                <a16:creationId xmlns:a16="http://schemas.microsoft.com/office/drawing/2014/main" id="{3D180EC3-6B2A-7598-7EE9-8E37B988E31E}"/>
              </a:ext>
            </a:extLst>
          </p:cNvPr>
          <p:cNvSpPr>
            <a:spLocks noChangeArrowheads="1"/>
          </p:cNvSpPr>
          <p:nvPr/>
        </p:nvSpPr>
        <p:spPr bwMode="auto">
          <a:xfrm>
            <a:off x="395288" y="2273300"/>
            <a:ext cx="54006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termino justificación, en uso teológico es “el acto divino por el cual Dos declara justo a un pecador penitente, o lo considera justo.</a:t>
            </a:r>
            <a:endParaRPr lang="en-US" altLang="es-419"/>
          </a:p>
        </p:txBody>
      </p:sp>
      <p:sp>
        <p:nvSpPr>
          <p:cNvPr id="1320965" name="Rectangle 5">
            <a:extLst>
              <a:ext uri="{FF2B5EF4-FFF2-40B4-BE49-F238E27FC236}">
                <a16:creationId xmlns:a16="http://schemas.microsoft.com/office/drawing/2014/main" id="{3F2C1C8C-1BAF-7E50-2817-8E0D987FC898}"/>
              </a:ext>
            </a:extLst>
          </p:cNvPr>
          <p:cNvSpPr>
            <a:spLocks noChangeArrowheads="1"/>
          </p:cNvSpPr>
          <p:nvPr/>
        </p:nvSpPr>
        <p:spPr bwMode="auto">
          <a:xfrm>
            <a:off x="395288" y="3749675"/>
            <a:ext cx="5400675" cy="17668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justificación no es nuestra obediencia si no la de Cristo, por cuanto “por la obediencia de uno, los muchos serán constituidos justos” (Rom. 5:18,19)</a:t>
            </a:r>
          </a:p>
        </p:txBody>
      </p:sp>
      <p:grpSp>
        <p:nvGrpSpPr>
          <p:cNvPr id="1320970" name="Group 10">
            <a:extLst>
              <a:ext uri="{FF2B5EF4-FFF2-40B4-BE49-F238E27FC236}">
                <a16:creationId xmlns:a16="http://schemas.microsoft.com/office/drawing/2014/main" id="{2483417C-9B46-118C-92E8-E7636D909AD3}"/>
              </a:ext>
            </a:extLst>
          </p:cNvPr>
          <p:cNvGrpSpPr>
            <a:grpSpLocks/>
          </p:cNvGrpSpPr>
          <p:nvPr/>
        </p:nvGrpSpPr>
        <p:grpSpPr bwMode="auto">
          <a:xfrm>
            <a:off x="323850" y="115888"/>
            <a:ext cx="4105275" cy="908050"/>
            <a:chOff x="340" y="119"/>
            <a:chExt cx="2586" cy="572"/>
          </a:xfrm>
        </p:grpSpPr>
        <p:sp>
          <p:nvSpPr>
            <p:cNvPr id="1320971" name="WordArt 11">
              <a:extLst>
                <a:ext uri="{FF2B5EF4-FFF2-40B4-BE49-F238E27FC236}">
                  <a16:creationId xmlns:a16="http://schemas.microsoft.com/office/drawing/2014/main" id="{CD34F9E9-43EB-C65F-C1CC-0B8B15826381}"/>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20972" name="WordArt 12">
              <a:extLst>
                <a:ext uri="{FF2B5EF4-FFF2-40B4-BE49-F238E27FC236}">
                  <a16:creationId xmlns:a16="http://schemas.microsoft.com/office/drawing/2014/main" id="{4F66319F-8584-84B9-6EC8-59F73E9B3D25}"/>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20973" name="WordArt 13">
              <a:extLst>
                <a:ext uri="{FF2B5EF4-FFF2-40B4-BE49-F238E27FC236}">
                  <a16:creationId xmlns:a16="http://schemas.microsoft.com/office/drawing/2014/main" id="{E823684D-6720-B148-1FD4-1CA15A043192}"/>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320974" name="WordArt 14">
            <a:extLst>
              <a:ext uri="{FF2B5EF4-FFF2-40B4-BE49-F238E27FC236}">
                <a16:creationId xmlns:a16="http://schemas.microsoft.com/office/drawing/2014/main" id="{4F3C17C2-E8D0-DDD7-1304-36ADB8120E56}"/>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320977" name="Picture 17">
            <a:extLst>
              <a:ext uri="{FF2B5EF4-FFF2-40B4-BE49-F238E27FC236}">
                <a16:creationId xmlns:a16="http://schemas.microsoft.com/office/drawing/2014/main" id="{4E6A8747-CFA1-BAAF-9E1F-F70C66C85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205038"/>
            <a:ext cx="3490912" cy="4652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0963" name="Rectangle 3">
            <a:extLst>
              <a:ext uri="{FF2B5EF4-FFF2-40B4-BE49-F238E27FC236}">
                <a16:creationId xmlns:a16="http://schemas.microsoft.com/office/drawing/2014/main" id="{5DD2B555-F366-D5C4-A4C4-4C26446C70B4}"/>
              </a:ext>
            </a:extLst>
          </p:cNvPr>
          <p:cNvSpPr>
            <a:spLocks noChangeArrowheads="1"/>
          </p:cNvSpPr>
          <p:nvPr/>
        </p:nvSpPr>
        <p:spPr bwMode="auto">
          <a:xfrm>
            <a:off x="3779838" y="2354263"/>
            <a:ext cx="48958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Muchos creen erróneamente que su posición delante de Dios depende de sus obras buenas o malas.</a:t>
            </a:r>
            <a:endParaRPr lang="en-US" altLang="es-419"/>
          </a:p>
        </p:txBody>
      </p:sp>
      <p:sp>
        <p:nvSpPr>
          <p:cNvPr id="680964" name="Rectangle 4">
            <a:extLst>
              <a:ext uri="{FF2B5EF4-FFF2-40B4-BE49-F238E27FC236}">
                <a16:creationId xmlns:a16="http://schemas.microsoft.com/office/drawing/2014/main" id="{B12F7C65-5E9D-E093-7B62-CCCBE58A263A}"/>
              </a:ext>
            </a:extLst>
          </p:cNvPr>
          <p:cNvSpPr>
            <a:spLocks noChangeArrowheads="1"/>
          </p:cNvSpPr>
          <p:nvPr/>
        </p:nvSpPr>
        <p:spPr bwMode="auto">
          <a:xfrm>
            <a:off x="3779838" y="3716338"/>
            <a:ext cx="4899025" cy="21018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Ni las obras ni una fe muerta pueden conducirnos a la justificación. Esta puede cumplirse únicamente por una fe genuina que obra por amor (Gal. 5:6) y purifica el alma.</a:t>
            </a:r>
          </a:p>
        </p:txBody>
      </p:sp>
      <p:sp>
        <p:nvSpPr>
          <p:cNvPr id="680965" name="Rectangle 5">
            <a:extLst>
              <a:ext uri="{FF2B5EF4-FFF2-40B4-BE49-F238E27FC236}">
                <a16:creationId xmlns:a16="http://schemas.microsoft.com/office/drawing/2014/main" id="{A2EE1F72-4EB5-DD7F-E0A9-F6A451046C8F}"/>
              </a:ext>
            </a:extLst>
          </p:cNvPr>
          <p:cNvSpPr>
            <a:spLocks noChangeArrowheads="1"/>
          </p:cNvSpPr>
          <p:nvPr/>
        </p:nvSpPr>
        <p:spPr bwMode="auto">
          <a:xfrm>
            <a:off x="2339975" y="1700213"/>
            <a:ext cx="4337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PAPEL DE LA FE Y LAS OBRAS</a:t>
            </a:r>
            <a:endParaRPr lang="en-US" altLang="es-419" sz="2000" b="0">
              <a:solidFill>
                <a:srgbClr val="FFCC00"/>
              </a:solidFill>
            </a:endParaRPr>
          </a:p>
        </p:txBody>
      </p:sp>
      <p:grpSp>
        <p:nvGrpSpPr>
          <p:cNvPr id="680969" name="Group 9">
            <a:extLst>
              <a:ext uri="{FF2B5EF4-FFF2-40B4-BE49-F238E27FC236}">
                <a16:creationId xmlns:a16="http://schemas.microsoft.com/office/drawing/2014/main" id="{0FCBE6BA-0451-D9A0-9B7F-32965CA52EBE}"/>
              </a:ext>
            </a:extLst>
          </p:cNvPr>
          <p:cNvGrpSpPr>
            <a:grpSpLocks/>
          </p:cNvGrpSpPr>
          <p:nvPr/>
        </p:nvGrpSpPr>
        <p:grpSpPr bwMode="auto">
          <a:xfrm>
            <a:off x="323850" y="115888"/>
            <a:ext cx="4105275" cy="908050"/>
            <a:chOff x="340" y="119"/>
            <a:chExt cx="2586" cy="572"/>
          </a:xfrm>
        </p:grpSpPr>
        <p:sp>
          <p:nvSpPr>
            <p:cNvPr id="680970" name="WordArt 10">
              <a:extLst>
                <a:ext uri="{FF2B5EF4-FFF2-40B4-BE49-F238E27FC236}">
                  <a16:creationId xmlns:a16="http://schemas.microsoft.com/office/drawing/2014/main" id="{4D1C8239-421C-8E3C-8DDF-E80B0FDB3169}"/>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80971" name="WordArt 11">
              <a:extLst>
                <a:ext uri="{FF2B5EF4-FFF2-40B4-BE49-F238E27FC236}">
                  <a16:creationId xmlns:a16="http://schemas.microsoft.com/office/drawing/2014/main" id="{DB4117B7-88FB-56EC-DC9F-380C253634EA}"/>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80972" name="WordArt 12">
              <a:extLst>
                <a:ext uri="{FF2B5EF4-FFF2-40B4-BE49-F238E27FC236}">
                  <a16:creationId xmlns:a16="http://schemas.microsoft.com/office/drawing/2014/main" id="{EAB84F96-D9D5-0415-5304-DBBBA1B911AF}"/>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680973" name="WordArt 13">
            <a:extLst>
              <a:ext uri="{FF2B5EF4-FFF2-40B4-BE49-F238E27FC236}">
                <a16:creationId xmlns:a16="http://schemas.microsoft.com/office/drawing/2014/main" id="{74EAC586-452E-648A-F83A-2119F48ED10C}"/>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680976" name="Picture 16">
            <a:extLst>
              <a:ext uri="{FF2B5EF4-FFF2-40B4-BE49-F238E27FC236}">
                <a16:creationId xmlns:a16="http://schemas.microsoft.com/office/drawing/2014/main" id="{0DC354FB-8C8D-3222-3B13-1ED1764AD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3" y="1587500"/>
            <a:ext cx="3922713"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1987" name="Rectangle 3">
            <a:extLst>
              <a:ext uri="{FF2B5EF4-FFF2-40B4-BE49-F238E27FC236}">
                <a16:creationId xmlns:a16="http://schemas.microsoft.com/office/drawing/2014/main" id="{16F7B95A-AB9D-F0AC-403D-1F082BC1503A}"/>
              </a:ext>
            </a:extLst>
          </p:cNvPr>
          <p:cNvSpPr>
            <a:spLocks noChangeArrowheads="1"/>
          </p:cNvSpPr>
          <p:nvPr/>
        </p:nvSpPr>
        <p:spPr bwMode="auto">
          <a:xfrm>
            <a:off x="827088" y="2276475"/>
            <a:ext cx="78486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creyente arrepentido y carente de meritos, sin embargo, es vestido con la justicia imputa de Cristo. Este intercambio de vestiduras , esta transacción divina y salvadora, es la doctrina bíblica de la justificación. El creyente justificado ha experimentado el perdón y ha sido purificado de sus pecados</a:t>
            </a:r>
          </a:p>
        </p:txBody>
      </p:sp>
      <p:sp>
        <p:nvSpPr>
          <p:cNvPr id="681988" name="Rectangle 4">
            <a:extLst>
              <a:ext uri="{FF2B5EF4-FFF2-40B4-BE49-F238E27FC236}">
                <a16:creationId xmlns:a16="http://schemas.microsoft.com/office/drawing/2014/main" id="{72903F4A-E197-5751-C412-DFDC15B027FF}"/>
              </a:ext>
            </a:extLst>
          </p:cNvPr>
          <p:cNvSpPr>
            <a:spLocks noChangeArrowheads="1"/>
          </p:cNvSpPr>
          <p:nvPr/>
        </p:nvSpPr>
        <p:spPr bwMode="auto">
          <a:xfrm>
            <a:off x="2124075" y="1663700"/>
            <a:ext cx="5072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EXPERIENCIA DE LA JUSTIFICACION</a:t>
            </a:r>
            <a:endParaRPr lang="en-US" altLang="es-419" sz="2000" b="0">
              <a:solidFill>
                <a:srgbClr val="FFCC00"/>
              </a:solidFill>
            </a:endParaRPr>
          </a:p>
        </p:txBody>
      </p:sp>
      <p:sp>
        <p:nvSpPr>
          <p:cNvPr id="681989" name="Rectangle 5">
            <a:extLst>
              <a:ext uri="{FF2B5EF4-FFF2-40B4-BE49-F238E27FC236}">
                <a16:creationId xmlns:a16="http://schemas.microsoft.com/office/drawing/2014/main" id="{EAD0B363-4470-3F58-BF5F-FDFDE725F13F}"/>
              </a:ext>
            </a:extLst>
          </p:cNvPr>
          <p:cNvSpPr>
            <a:spLocks noChangeArrowheads="1"/>
          </p:cNvSpPr>
          <p:nvPr/>
        </p:nvSpPr>
        <p:spPr bwMode="auto">
          <a:xfrm>
            <a:off x="858838" y="4530725"/>
            <a:ext cx="7419975" cy="143192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Por medio de la justificación por fe en Cristo, su justifica no es imputada. Como pecadores arrepentidos, experimentamos un perdón pleno, completo. ¡Estamos reconciliados con Dios!</a:t>
            </a:r>
            <a:endParaRPr lang="en-US" altLang="es-419"/>
          </a:p>
        </p:txBody>
      </p:sp>
      <p:grpSp>
        <p:nvGrpSpPr>
          <p:cNvPr id="681994" name="Group 10">
            <a:extLst>
              <a:ext uri="{FF2B5EF4-FFF2-40B4-BE49-F238E27FC236}">
                <a16:creationId xmlns:a16="http://schemas.microsoft.com/office/drawing/2014/main" id="{91F39719-5AC7-24D0-5292-EDE04D062940}"/>
              </a:ext>
            </a:extLst>
          </p:cNvPr>
          <p:cNvGrpSpPr>
            <a:grpSpLocks/>
          </p:cNvGrpSpPr>
          <p:nvPr/>
        </p:nvGrpSpPr>
        <p:grpSpPr bwMode="auto">
          <a:xfrm>
            <a:off x="323850" y="115888"/>
            <a:ext cx="4105275" cy="908050"/>
            <a:chOff x="340" y="119"/>
            <a:chExt cx="2586" cy="572"/>
          </a:xfrm>
        </p:grpSpPr>
        <p:sp>
          <p:nvSpPr>
            <p:cNvPr id="681995" name="WordArt 11">
              <a:extLst>
                <a:ext uri="{FF2B5EF4-FFF2-40B4-BE49-F238E27FC236}">
                  <a16:creationId xmlns:a16="http://schemas.microsoft.com/office/drawing/2014/main" id="{1486ACF4-01B1-CB94-5FD1-E27620CF1852}"/>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81996" name="WordArt 12">
              <a:extLst>
                <a:ext uri="{FF2B5EF4-FFF2-40B4-BE49-F238E27FC236}">
                  <a16:creationId xmlns:a16="http://schemas.microsoft.com/office/drawing/2014/main" id="{F01688B1-3EF6-B6CC-D0C8-AD77B9884172}"/>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81997" name="WordArt 13">
              <a:extLst>
                <a:ext uri="{FF2B5EF4-FFF2-40B4-BE49-F238E27FC236}">
                  <a16:creationId xmlns:a16="http://schemas.microsoft.com/office/drawing/2014/main" id="{35A5F657-44FB-CCD4-8341-48191BC98837}"/>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681998" name="WordArt 14">
            <a:extLst>
              <a:ext uri="{FF2B5EF4-FFF2-40B4-BE49-F238E27FC236}">
                <a16:creationId xmlns:a16="http://schemas.microsoft.com/office/drawing/2014/main" id="{7EA562FF-B242-B46C-A1E1-E633BD0B0AF3}"/>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4738" name="Rectangle 2">
            <a:extLst>
              <a:ext uri="{FF2B5EF4-FFF2-40B4-BE49-F238E27FC236}">
                <a16:creationId xmlns:a16="http://schemas.microsoft.com/office/drawing/2014/main" id="{C66B38F7-1F22-DD54-6C6A-8D9346FB1275}"/>
              </a:ext>
            </a:extLst>
          </p:cNvPr>
          <p:cNvSpPr>
            <a:spLocks noChangeArrowheads="1"/>
          </p:cNvSpPr>
          <p:nvPr/>
        </p:nvSpPr>
        <p:spPr bwMode="auto">
          <a:xfrm>
            <a:off x="900113" y="2133600"/>
            <a:ext cx="76327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a:t>La palabra “Santificación” es una traducción del griego Hagiazo, “hacer santo” “consagrar”, “santificar”, colocar Aoarte”. El equivalente al hebreo es Qadash, “apartar del uso común”</a:t>
            </a:r>
            <a:endParaRPr lang="en-US" altLang="es-419"/>
          </a:p>
        </p:txBody>
      </p:sp>
      <p:sp>
        <p:nvSpPr>
          <p:cNvPr id="884739" name="Rectangle 3">
            <a:extLst>
              <a:ext uri="{FF2B5EF4-FFF2-40B4-BE49-F238E27FC236}">
                <a16:creationId xmlns:a16="http://schemas.microsoft.com/office/drawing/2014/main" id="{F80BB288-E073-FC3A-4BD3-3C3BB7285F31}"/>
              </a:ext>
            </a:extLst>
          </p:cNvPr>
          <p:cNvSpPr>
            <a:spLocks noChangeArrowheads="1"/>
          </p:cNvSpPr>
          <p:nvPr/>
        </p:nvSpPr>
        <p:spPr bwMode="auto">
          <a:xfrm>
            <a:off x="3276600" y="1628775"/>
            <a:ext cx="2528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SANTIFICACION</a:t>
            </a:r>
            <a:endParaRPr lang="en-US" altLang="es-419" sz="2000" b="0">
              <a:solidFill>
                <a:srgbClr val="FFCC00"/>
              </a:solidFill>
            </a:endParaRPr>
          </a:p>
        </p:txBody>
      </p:sp>
      <p:sp>
        <p:nvSpPr>
          <p:cNvPr id="884740" name="Rectangle 4">
            <a:extLst>
              <a:ext uri="{FF2B5EF4-FFF2-40B4-BE49-F238E27FC236}">
                <a16:creationId xmlns:a16="http://schemas.microsoft.com/office/drawing/2014/main" id="{FCE1E9FF-96A6-5FF3-5C97-AD336B19A6EB}"/>
              </a:ext>
            </a:extLst>
          </p:cNvPr>
          <p:cNvSpPr>
            <a:spLocks noChangeArrowheads="1"/>
          </p:cNvSpPr>
          <p:nvPr/>
        </p:nvSpPr>
        <p:spPr bwMode="auto">
          <a:xfrm>
            <a:off x="904875" y="3689350"/>
            <a:ext cx="7581900" cy="2101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El verdadero arrepentimiento y justificación conducen a la santificación</a:t>
            </a:r>
            <a:endParaRPr lang="en-US" altLang="es-419"/>
          </a:p>
          <a:p>
            <a:r>
              <a:rPr lang="es-MX" altLang="es-419"/>
              <a:t>La justificación y la santificación se hallan estrechamente relacionadas distintas pero nunca separadas. </a:t>
            </a:r>
            <a:endParaRPr lang="en-US" altLang="es-419"/>
          </a:p>
          <a:p>
            <a:r>
              <a:rPr lang="es-MX" altLang="es-419"/>
              <a:t>Designan dos aspectos de la salvación</a:t>
            </a:r>
            <a:endParaRPr lang="en-US" altLang="es-419"/>
          </a:p>
        </p:txBody>
      </p:sp>
      <p:grpSp>
        <p:nvGrpSpPr>
          <p:cNvPr id="884754" name="Group 18">
            <a:extLst>
              <a:ext uri="{FF2B5EF4-FFF2-40B4-BE49-F238E27FC236}">
                <a16:creationId xmlns:a16="http://schemas.microsoft.com/office/drawing/2014/main" id="{07512777-0F9E-FACA-5BED-A38CF1FB6E2B}"/>
              </a:ext>
            </a:extLst>
          </p:cNvPr>
          <p:cNvGrpSpPr>
            <a:grpSpLocks/>
          </p:cNvGrpSpPr>
          <p:nvPr/>
        </p:nvGrpSpPr>
        <p:grpSpPr bwMode="auto">
          <a:xfrm>
            <a:off x="323850" y="115888"/>
            <a:ext cx="4105275" cy="908050"/>
            <a:chOff x="340" y="119"/>
            <a:chExt cx="2586" cy="572"/>
          </a:xfrm>
        </p:grpSpPr>
        <p:sp>
          <p:nvSpPr>
            <p:cNvPr id="884755" name="WordArt 19">
              <a:extLst>
                <a:ext uri="{FF2B5EF4-FFF2-40B4-BE49-F238E27FC236}">
                  <a16:creationId xmlns:a16="http://schemas.microsoft.com/office/drawing/2014/main" id="{EA027929-9C82-B1DD-3150-610EE90D94B0}"/>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4756" name="WordArt 20">
              <a:extLst>
                <a:ext uri="{FF2B5EF4-FFF2-40B4-BE49-F238E27FC236}">
                  <a16:creationId xmlns:a16="http://schemas.microsoft.com/office/drawing/2014/main" id="{E984A377-CEBC-5519-BB3C-4A1366B0CBA2}"/>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4757" name="WordArt 21">
              <a:extLst>
                <a:ext uri="{FF2B5EF4-FFF2-40B4-BE49-F238E27FC236}">
                  <a16:creationId xmlns:a16="http://schemas.microsoft.com/office/drawing/2014/main" id="{61ABE98F-5AED-3AE6-B3E3-81C62235A894}"/>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4758" name="WordArt 22">
            <a:extLst>
              <a:ext uri="{FF2B5EF4-FFF2-40B4-BE49-F238E27FC236}">
                <a16:creationId xmlns:a16="http://schemas.microsoft.com/office/drawing/2014/main" id="{1583E5E2-BA46-E8C8-42D4-FA60FDA33026}"/>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1219" name="Rectangle 3">
            <a:extLst>
              <a:ext uri="{FF2B5EF4-FFF2-40B4-BE49-F238E27FC236}">
                <a16:creationId xmlns:a16="http://schemas.microsoft.com/office/drawing/2014/main" id="{9BDA841E-4373-5474-9851-B3B28C2313C2}"/>
              </a:ext>
            </a:extLst>
          </p:cNvPr>
          <p:cNvSpPr>
            <a:spLocks noChangeArrowheads="1"/>
          </p:cNvSpPr>
          <p:nvPr/>
        </p:nvSpPr>
        <p:spPr bwMode="auto">
          <a:xfrm>
            <a:off x="250825" y="2160588"/>
            <a:ext cx="5905500" cy="1004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a:t>La justificación es lo que Dios hace por nosotros, mientras que la santificación es lo que Dios hace en nosotros.</a:t>
            </a:r>
            <a:endParaRPr lang="en-US" altLang="es-419"/>
          </a:p>
        </p:txBody>
      </p:sp>
      <p:sp>
        <p:nvSpPr>
          <p:cNvPr id="1161220" name="Rectangle 4">
            <a:extLst>
              <a:ext uri="{FF2B5EF4-FFF2-40B4-BE49-F238E27FC236}">
                <a16:creationId xmlns:a16="http://schemas.microsoft.com/office/drawing/2014/main" id="{C21029A3-96CF-36F2-3E97-5EC687D8BB6C}"/>
              </a:ext>
            </a:extLst>
          </p:cNvPr>
          <p:cNvSpPr>
            <a:spLocks noChangeArrowheads="1"/>
          </p:cNvSpPr>
          <p:nvPr/>
        </p:nvSpPr>
        <p:spPr bwMode="auto">
          <a:xfrm>
            <a:off x="250825" y="4202113"/>
            <a:ext cx="5578475" cy="167481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a:t>Ambas se deben únicamente a la gracia y justicia de Cristo” “La justicia por la cual somos justificados es imputada; la justicia por la cual somos santificados es impartida. </a:t>
            </a:r>
            <a:endParaRPr lang="en-US" altLang="es-419"/>
          </a:p>
        </p:txBody>
      </p:sp>
      <p:sp>
        <p:nvSpPr>
          <p:cNvPr id="1161221" name="Rectangle 5">
            <a:extLst>
              <a:ext uri="{FF2B5EF4-FFF2-40B4-BE49-F238E27FC236}">
                <a16:creationId xmlns:a16="http://schemas.microsoft.com/office/drawing/2014/main" id="{A821F3BE-330A-8ADF-508B-6A488C4032E0}"/>
              </a:ext>
            </a:extLst>
          </p:cNvPr>
          <p:cNvSpPr>
            <a:spLocks noChangeArrowheads="1"/>
          </p:cNvSpPr>
          <p:nvPr/>
        </p:nvSpPr>
        <p:spPr bwMode="auto">
          <a:xfrm>
            <a:off x="250825" y="3335338"/>
            <a:ext cx="5741988" cy="669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a:t>Ni la justificación ni la santificación son el resultado de obras meritorias. </a:t>
            </a:r>
            <a:endParaRPr lang="en-US" altLang="es-419"/>
          </a:p>
        </p:txBody>
      </p:sp>
      <p:sp>
        <p:nvSpPr>
          <p:cNvPr id="1161222" name="Rectangle 6">
            <a:extLst>
              <a:ext uri="{FF2B5EF4-FFF2-40B4-BE49-F238E27FC236}">
                <a16:creationId xmlns:a16="http://schemas.microsoft.com/office/drawing/2014/main" id="{C841FD98-580B-6C72-8627-2F2974E82132}"/>
              </a:ext>
            </a:extLst>
          </p:cNvPr>
          <p:cNvSpPr>
            <a:spLocks noChangeArrowheads="1"/>
          </p:cNvSpPr>
          <p:nvPr/>
        </p:nvSpPr>
        <p:spPr bwMode="auto">
          <a:xfrm>
            <a:off x="3276600" y="1628775"/>
            <a:ext cx="2528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SANTIFICACION</a:t>
            </a:r>
            <a:endParaRPr lang="en-US" altLang="es-419" sz="2000" b="0">
              <a:solidFill>
                <a:srgbClr val="FFCC00"/>
              </a:solidFill>
            </a:endParaRPr>
          </a:p>
        </p:txBody>
      </p:sp>
      <p:grpSp>
        <p:nvGrpSpPr>
          <p:cNvPr id="1161226" name="Group 10">
            <a:extLst>
              <a:ext uri="{FF2B5EF4-FFF2-40B4-BE49-F238E27FC236}">
                <a16:creationId xmlns:a16="http://schemas.microsoft.com/office/drawing/2014/main" id="{68178DD3-27CB-BF05-62C6-D5A463273659}"/>
              </a:ext>
            </a:extLst>
          </p:cNvPr>
          <p:cNvGrpSpPr>
            <a:grpSpLocks/>
          </p:cNvGrpSpPr>
          <p:nvPr/>
        </p:nvGrpSpPr>
        <p:grpSpPr bwMode="auto">
          <a:xfrm>
            <a:off x="323850" y="115888"/>
            <a:ext cx="4105275" cy="908050"/>
            <a:chOff x="340" y="119"/>
            <a:chExt cx="2586" cy="572"/>
          </a:xfrm>
        </p:grpSpPr>
        <p:sp>
          <p:nvSpPr>
            <p:cNvPr id="1161227" name="WordArt 11">
              <a:extLst>
                <a:ext uri="{FF2B5EF4-FFF2-40B4-BE49-F238E27FC236}">
                  <a16:creationId xmlns:a16="http://schemas.microsoft.com/office/drawing/2014/main" id="{348EDCF0-8A8D-A6D0-A9E6-C607E7CFA206}"/>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1228" name="WordArt 12">
              <a:extLst>
                <a:ext uri="{FF2B5EF4-FFF2-40B4-BE49-F238E27FC236}">
                  <a16:creationId xmlns:a16="http://schemas.microsoft.com/office/drawing/2014/main" id="{A64F87D8-C35B-3B0C-EFB1-47B6A5DCAB7E}"/>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1229" name="WordArt 13">
              <a:extLst>
                <a:ext uri="{FF2B5EF4-FFF2-40B4-BE49-F238E27FC236}">
                  <a16:creationId xmlns:a16="http://schemas.microsoft.com/office/drawing/2014/main" id="{CC509594-B6D0-1556-712E-261572EE77CA}"/>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1230" name="WordArt 14">
            <a:extLst>
              <a:ext uri="{FF2B5EF4-FFF2-40B4-BE49-F238E27FC236}">
                <a16:creationId xmlns:a16="http://schemas.microsoft.com/office/drawing/2014/main" id="{7A3134CE-32AC-86F7-9376-68859D552FEF}"/>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161234" name="Picture 18">
            <a:extLst>
              <a:ext uri="{FF2B5EF4-FFF2-40B4-BE49-F238E27FC236}">
                <a16:creationId xmlns:a16="http://schemas.microsoft.com/office/drawing/2014/main" id="{3D86F994-3A91-EB2B-0550-9B5899249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420938"/>
            <a:ext cx="2808287"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3010" name="Rectangle 2">
            <a:extLst>
              <a:ext uri="{FF2B5EF4-FFF2-40B4-BE49-F238E27FC236}">
                <a16:creationId xmlns:a16="http://schemas.microsoft.com/office/drawing/2014/main" id="{3C871AD5-9647-95DA-377E-9E3DB8C0F358}"/>
              </a:ext>
            </a:extLst>
          </p:cNvPr>
          <p:cNvSpPr>
            <a:spLocks noChangeArrowheads="1"/>
          </p:cNvSpPr>
          <p:nvPr/>
        </p:nvSpPr>
        <p:spPr bwMode="auto">
          <a:xfrm>
            <a:off x="323850" y="4124325"/>
            <a:ext cx="6970713" cy="1825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400"/>
              <a:t>Un acto cumplido en el pasado del creyente</a:t>
            </a:r>
          </a:p>
          <a:p>
            <a:r>
              <a:rPr lang="es-MX" altLang="es-419" sz="2400"/>
              <a:t>un proceso en la experiencia presente del creyente y el resultado fina que el creyente experimentara cuando Cristo vuelva.</a:t>
            </a:r>
            <a:endParaRPr lang="en-US" altLang="es-419" sz="2400"/>
          </a:p>
          <a:p>
            <a:pPr eaLnBrk="0" hangingPunct="0"/>
            <a:endParaRPr lang="en-US" altLang="es-419" sz="2400"/>
          </a:p>
        </p:txBody>
      </p:sp>
      <p:sp>
        <p:nvSpPr>
          <p:cNvPr id="1323012" name="Rectangle 4">
            <a:extLst>
              <a:ext uri="{FF2B5EF4-FFF2-40B4-BE49-F238E27FC236}">
                <a16:creationId xmlns:a16="http://schemas.microsoft.com/office/drawing/2014/main" id="{AE416C35-7D03-8980-D887-5C6AA0AB86B9}"/>
              </a:ext>
            </a:extLst>
          </p:cNvPr>
          <p:cNvSpPr>
            <a:spLocks noChangeArrowheads="1"/>
          </p:cNvSpPr>
          <p:nvPr/>
        </p:nvSpPr>
        <p:spPr bwMode="auto">
          <a:xfrm>
            <a:off x="3348038" y="1736725"/>
            <a:ext cx="2528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SANTIFICACION</a:t>
            </a:r>
            <a:endParaRPr lang="en-US" altLang="es-419" sz="2000" b="0">
              <a:solidFill>
                <a:srgbClr val="FFCC00"/>
              </a:solidFill>
            </a:endParaRPr>
          </a:p>
        </p:txBody>
      </p:sp>
      <p:sp>
        <p:nvSpPr>
          <p:cNvPr id="1323013" name="Rectangle 5">
            <a:extLst>
              <a:ext uri="{FF2B5EF4-FFF2-40B4-BE49-F238E27FC236}">
                <a16:creationId xmlns:a16="http://schemas.microsoft.com/office/drawing/2014/main" id="{F300FE82-58BA-1950-D21E-0B3B2B9D4D56}"/>
              </a:ext>
            </a:extLst>
          </p:cNvPr>
          <p:cNvSpPr>
            <a:spLocks noChangeArrowheads="1"/>
          </p:cNvSpPr>
          <p:nvPr/>
        </p:nvSpPr>
        <p:spPr bwMode="auto">
          <a:xfrm>
            <a:off x="395288" y="2278063"/>
            <a:ext cx="5210175" cy="1095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400"/>
              <a:t>La primera es nuestro titulo al cielo; la segunda es nuestra idoneidad para el cielo”</a:t>
            </a:r>
            <a:endParaRPr lang="en-US" altLang="es-419" sz="2400"/>
          </a:p>
        </p:txBody>
      </p:sp>
      <p:sp>
        <p:nvSpPr>
          <p:cNvPr id="1323014" name="Rectangle 6">
            <a:extLst>
              <a:ext uri="{FF2B5EF4-FFF2-40B4-BE49-F238E27FC236}">
                <a16:creationId xmlns:a16="http://schemas.microsoft.com/office/drawing/2014/main" id="{0D2A1A4F-5F6A-EDF0-4CD7-535198B64FF8}"/>
              </a:ext>
            </a:extLst>
          </p:cNvPr>
          <p:cNvSpPr>
            <a:spLocks noChangeArrowheads="1"/>
          </p:cNvSpPr>
          <p:nvPr/>
        </p:nvSpPr>
        <p:spPr bwMode="auto">
          <a:xfrm>
            <a:off x="323850" y="3419475"/>
            <a:ext cx="7200900" cy="730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400"/>
              <a:t>Las tres fases de la santificación que presenta la Biblia son </a:t>
            </a:r>
            <a:endParaRPr lang="en-US" altLang="es-419" sz="2400"/>
          </a:p>
        </p:txBody>
      </p:sp>
      <p:grpSp>
        <p:nvGrpSpPr>
          <p:cNvPr id="1323018" name="Group 10">
            <a:extLst>
              <a:ext uri="{FF2B5EF4-FFF2-40B4-BE49-F238E27FC236}">
                <a16:creationId xmlns:a16="http://schemas.microsoft.com/office/drawing/2014/main" id="{02CF615F-A209-FD5A-FC2F-FEBCE2344BA9}"/>
              </a:ext>
            </a:extLst>
          </p:cNvPr>
          <p:cNvGrpSpPr>
            <a:grpSpLocks/>
          </p:cNvGrpSpPr>
          <p:nvPr/>
        </p:nvGrpSpPr>
        <p:grpSpPr bwMode="auto">
          <a:xfrm>
            <a:off x="323850" y="115888"/>
            <a:ext cx="4105275" cy="908050"/>
            <a:chOff x="340" y="119"/>
            <a:chExt cx="2586" cy="572"/>
          </a:xfrm>
        </p:grpSpPr>
        <p:sp>
          <p:nvSpPr>
            <p:cNvPr id="1323019" name="WordArt 11">
              <a:extLst>
                <a:ext uri="{FF2B5EF4-FFF2-40B4-BE49-F238E27FC236}">
                  <a16:creationId xmlns:a16="http://schemas.microsoft.com/office/drawing/2014/main" id="{30CADD7A-EF2D-5534-CEE6-5ABD259C6A23}"/>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23020" name="WordArt 12">
              <a:extLst>
                <a:ext uri="{FF2B5EF4-FFF2-40B4-BE49-F238E27FC236}">
                  <a16:creationId xmlns:a16="http://schemas.microsoft.com/office/drawing/2014/main" id="{4C347F89-2549-A0A6-F71B-04289D51B0A7}"/>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23021" name="WordArt 13">
              <a:extLst>
                <a:ext uri="{FF2B5EF4-FFF2-40B4-BE49-F238E27FC236}">
                  <a16:creationId xmlns:a16="http://schemas.microsoft.com/office/drawing/2014/main" id="{4022DAFA-2CC6-AD8A-6DE9-F2FCC888A9DF}"/>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323022" name="WordArt 14">
            <a:extLst>
              <a:ext uri="{FF2B5EF4-FFF2-40B4-BE49-F238E27FC236}">
                <a16:creationId xmlns:a16="http://schemas.microsoft.com/office/drawing/2014/main" id="{AC4FBC0E-E0E9-184E-1585-576934577689}"/>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323025" name="Picture 17">
            <a:extLst>
              <a:ext uri="{FF2B5EF4-FFF2-40B4-BE49-F238E27FC236}">
                <a16:creationId xmlns:a16="http://schemas.microsoft.com/office/drawing/2014/main" id="{ADD2E6AC-9465-16EE-983E-8134F3AD3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844675"/>
            <a:ext cx="2808288"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3714" name="Rectangle 2">
            <a:extLst>
              <a:ext uri="{FF2B5EF4-FFF2-40B4-BE49-F238E27FC236}">
                <a16:creationId xmlns:a16="http://schemas.microsoft.com/office/drawing/2014/main" id="{E06F5CDD-F4E3-8558-5B02-E943209FA661}"/>
              </a:ext>
            </a:extLst>
          </p:cNvPr>
          <p:cNvSpPr>
            <a:spLocks noChangeArrowheads="1"/>
          </p:cNvSpPr>
          <p:nvPr/>
        </p:nvSpPr>
        <p:spPr bwMode="auto">
          <a:xfrm>
            <a:off x="323850" y="2327275"/>
            <a:ext cx="43211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Dios los ha adoptado como sus hijos, lo cual significa que los creyentes son hijos e hijas del Rey celestial. No ha trasformado en “herederos de Dios y coherederos con Cristo”” (Rom. 8:15-17).</a:t>
            </a:r>
          </a:p>
        </p:txBody>
      </p:sp>
      <p:sp>
        <p:nvSpPr>
          <p:cNvPr id="883715" name="Rectangle 3">
            <a:extLst>
              <a:ext uri="{FF2B5EF4-FFF2-40B4-BE49-F238E27FC236}">
                <a16:creationId xmlns:a16="http://schemas.microsoft.com/office/drawing/2014/main" id="{111AC710-2689-BD67-82A9-6CF21601B18C}"/>
              </a:ext>
            </a:extLst>
          </p:cNvPr>
          <p:cNvSpPr>
            <a:spLocks noChangeArrowheads="1"/>
          </p:cNvSpPr>
          <p:nvPr/>
        </p:nvSpPr>
        <p:spPr bwMode="auto">
          <a:xfrm>
            <a:off x="2339975" y="1989138"/>
            <a:ext cx="489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ADOPCION EN LA FAMILIA DE DIOS</a:t>
            </a:r>
            <a:endParaRPr lang="en-US" altLang="es-419" sz="2000" b="0">
              <a:solidFill>
                <a:srgbClr val="FFCC00"/>
              </a:solidFill>
            </a:endParaRPr>
          </a:p>
        </p:txBody>
      </p:sp>
      <p:grpSp>
        <p:nvGrpSpPr>
          <p:cNvPr id="883719" name="Group 7">
            <a:extLst>
              <a:ext uri="{FF2B5EF4-FFF2-40B4-BE49-F238E27FC236}">
                <a16:creationId xmlns:a16="http://schemas.microsoft.com/office/drawing/2014/main" id="{7A106F90-5516-082C-ACB4-F1F090A624C7}"/>
              </a:ext>
            </a:extLst>
          </p:cNvPr>
          <p:cNvGrpSpPr>
            <a:grpSpLocks/>
          </p:cNvGrpSpPr>
          <p:nvPr/>
        </p:nvGrpSpPr>
        <p:grpSpPr bwMode="auto">
          <a:xfrm>
            <a:off x="323850" y="115888"/>
            <a:ext cx="4105275" cy="908050"/>
            <a:chOff x="340" y="119"/>
            <a:chExt cx="2586" cy="572"/>
          </a:xfrm>
        </p:grpSpPr>
        <p:sp>
          <p:nvSpPr>
            <p:cNvPr id="883720" name="WordArt 8">
              <a:extLst>
                <a:ext uri="{FF2B5EF4-FFF2-40B4-BE49-F238E27FC236}">
                  <a16:creationId xmlns:a16="http://schemas.microsoft.com/office/drawing/2014/main" id="{4C4E4BB8-3818-A10C-84BE-9B18F14BD50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3721" name="WordArt 9">
              <a:extLst>
                <a:ext uri="{FF2B5EF4-FFF2-40B4-BE49-F238E27FC236}">
                  <a16:creationId xmlns:a16="http://schemas.microsoft.com/office/drawing/2014/main" id="{0A27A904-250B-F7D1-7604-8D4B506E8924}"/>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3722" name="WordArt 10">
              <a:extLst>
                <a:ext uri="{FF2B5EF4-FFF2-40B4-BE49-F238E27FC236}">
                  <a16:creationId xmlns:a16="http://schemas.microsoft.com/office/drawing/2014/main" id="{3EC4C831-3B4B-BDB3-2C04-07343D707531}"/>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3723" name="WordArt 11">
            <a:extLst>
              <a:ext uri="{FF2B5EF4-FFF2-40B4-BE49-F238E27FC236}">
                <a16:creationId xmlns:a16="http://schemas.microsoft.com/office/drawing/2014/main" id="{494F8E6B-E565-1F8B-196E-F135848EEBB0}"/>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3726" name="Picture 14">
            <a:extLst>
              <a:ext uri="{FF2B5EF4-FFF2-40B4-BE49-F238E27FC236}">
                <a16:creationId xmlns:a16="http://schemas.microsoft.com/office/drawing/2014/main" id="{8FCE2772-24B7-F846-B7D9-90CE63685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2690" name="Rectangle 2">
            <a:extLst>
              <a:ext uri="{FF2B5EF4-FFF2-40B4-BE49-F238E27FC236}">
                <a16:creationId xmlns:a16="http://schemas.microsoft.com/office/drawing/2014/main" id="{0BC65D18-77E2-1FA0-2441-63A2207C686F}"/>
              </a:ext>
            </a:extLst>
          </p:cNvPr>
          <p:cNvSpPr>
            <a:spLocks noChangeArrowheads="1"/>
          </p:cNvSpPr>
          <p:nvPr/>
        </p:nvSpPr>
        <p:spPr bwMode="auto">
          <a:xfrm>
            <a:off x="323850" y="2139950"/>
            <a:ext cx="5543550" cy="37433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No importa cuan pecaminosa haya sido nuestra ida pasada, Dios perdona todos nuestros pecados y ya no nos hallamos bajo la condenación y maldición de la ley. La redención se ha vuelto una realidad “ En el Amado … tenemos redención por su sangre, el que perdón  de pecados según las riquezas de su gracia (Efe. 1:6,7)</a:t>
            </a:r>
          </a:p>
        </p:txBody>
      </p:sp>
      <p:sp>
        <p:nvSpPr>
          <p:cNvPr id="882691" name="Rectangle 3">
            <a:extLst>
              <a:ext uri="{FF2B5EF4-FFF2-40B4-BE49-F238E27FC236}">
                <a16:creationId xmlns:a16="http://schemas.microsoft.com/office/drawing/2014/main" id="{14B6691F-D6B4-D220-BCF7-26E732DDC6F9}"/>
              </a:ext>
            </a:extLst>
          </p:cNvPr>
          <p:cNvSpPr>
            <a:spLocks noChangeArrowheads="1"/>
          </p:cNvSpPr>
          <p:nvPr/>
        </p:nvSpPr>
        <p:spPr bwMode="auto">
          <a:xfrm>
            <a:off x="2555875" y="1628775"/>
            <a:ext cx="4408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SEGURIDAD DE LA SALVACION</a:t>
            </a:r>
            <a:endParaRPr lang="en-US" altLang="es-419" sz="2000" b="0">
              <a:solidFill>
                <a:srgbClr val="FFCC00"/>
              </a:solidFill>
            </a:endParaRPr>
          </a:p>
        </p:txBody>
      </p:sp>
      <p:grpSp>
        <p:nvGrpSpPr>
          <p:cNvPr id="882695" name="Group 7">
            <a:extLst>
              <a:ext uri="{FF2B5EF4-FFF2-40B4-BE49-F238E27FC236}">
                <a16:creationId xmlns:a16="http://schemas.microsoft.com/office/drawing/2014/main" id="{9A57D174-81B5-82D5-E8C8-12690A29208A}"/>
              </a:ext>
            </a:extLst>
          </p:cNvPr>
          <p:cNvGrpSpPr>
            <a:grpSpLocks/>
          </p:cNvGrpSpPr>
          <p:nvPr/>
        </p:nvGrpSpPr>
        <p:grpSpPr bwMode="auto">
          <a:xfrm>
            <a:off x="323850" y="115888"/>
            <a:ext cx="4105275" cy="908050"/>
            <a:chOff x="340" y="119"/>
            <a:chExt cx="2586" cy="572"/>
          </a:xfrm>
        </p:grpSpPr>
        <p:sp>
          <p:nvSpPr>
            <p:cNvPr id="882696" name="WordArt 8">
              <a:extLst>
                <a:ext uri="{FF2B5EF4-FFF2-40B4-BE49-F238E27FC236}">
                  <a16:creationId xmlns:a16="http://schemas.microsoft.com/office/drawing/2014/main" id="{93E884D4-C1D7-5F88-6500-2C54548FAB89}"/>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2697" name="WordArt 9">
              <a:extLst>
                <a:ext uri="{FF2B5EF4-FFF2-40B4-BE49-F238E27FC236}">
                  <a16:creationId xmlns:a16="http://schemas.microsoft.com/office/drawing/2014/main" id="{A6A4BCBC-53A8-C620-2A96-F14E3D744E47}"/>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2698" name="WordArt 10">
              <a:extLst>
                <a:ext uri="{FF2B5EF4-FFF2-40B4-BE49-F238E27FC236}">
                  <a16:creationId xmlns:a16="http://schemas.microsoft.com/office/drawing/2014/main" id="{DAB43AA1-37CC-BA39-566D-52D5BC3283C3}"/>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2699" name="WordArt 11">
            <a:extLst>
              <a:ext uri="{FF2B5EF4-FFF2-40B4-BE49-F238E27FC236}">
                <a16:creationId xmlns:a16="http://schemas.microsoft.com/office/drawing/2014/main" id="{57995CB6-AFEF-E7C1-BB8F-55D1B3AD3EFE}"/>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2702" name="Picture 14">
            <a:extLst>
              <a:ext uri="{FF2B5EF4-FFF2-40B4-BE49-F238E27FC236}">
                <a16:creationId xmlns:a16="http://schemas.microsoft.com/office/drawing/2014/main" id="{6047F585-0E7F-0C7D-525A-DE921FBC9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557338"/>
            <a:ext cx="3509963" cy="4679950"/>
          </a:xfrm>
          <a:prstGeom prst="rect">
            <a:avLst/>
          </a:prstGeom>
          <a:noFill/>
          <a:extLst>
            <a:ext uri="{909E8E84-426E-40DD-AFC4-6F175D3DCCD1}">
              <a14:hiddenFill xmlns:a14="http://schemas.microsoft.com/office/drawing/2010/main">
                <a:solidFill>
                  <a:srgbClr val="FFFFFF"/>
                </a:solidFill>
              </a14:hiddenFill>
            </a:ext>
          </a:extLst>
        </p:spPr>
      </p:pic>
      <p:pic>
        <p:nvPicPr>
          <p:cNvPr id="882703" name="Picture 15">
            <a:extLst>
              <a:ext uri="{FF2B5EF4-FFF2-40B4-BE49-F238E27FC236}">
                <a16:creationId xmlns:a16="http://schemas.microsoft.com/office/drawing/2014/main" id="{264A77C9-8BB9-8325-AE63-51A5993A5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6368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1666" name="Rectangle 2">
            <a:extLst>
              <a:ext uri="{FF2B5EF4-FFF2-40B4-BE49-F238E27FC236}">
                <a16:creationId xmlns:a16="http://schemas.microsoft.com/office/drawing/2014/main" id="{DAA184CA-36AE-1C0D-E997-C4D0D581BA59}"/>
              </a:ext>
            </a:extLst>
          </p:cNvPr>
          <p:cNvSpPr>
            <a:spLocks noChangeArrowheads="1"/>
          </p:cNvSpPr>
          <p:nvPr/>
        </p:nvSpPr>
        <p:spPr bwMode="auto">
          <a:xfrm>
            <a:off x="323850" y="2033588"/>
            <a:ext cx="5040313" cy="301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Podemos entonces abandonar nuestros sentimientos de culpabilidad, por cuanto en Cristo todo es perdonado, todo llega a ser nuevo. Al impartirnos diariamente su gracia, Cristo comienza a transformarnos a la imagen de Dios.</a:t>
            </a:r>
            <a:endParaRPr lang="en-US" altLang="es-419" sz="2400"/>
          </a:p>
        </p:txBody>
      </p:sp>
      <p:sp>
        <p:nvSpPr>
          <p:cNvPr id="881667" name="Rectangle 3">
            <a:extLst>
              <a:ext uri="{FF2B5EF4-FFF2-40B4-BE49-F238E27FC236}">
                <a16:creationId xmlns:a16="http://schemas.microsoft.com/office/drawing/2014/main" id="{B72B9056-132D-6A37-3DF9-98DACE4B4D20}"/>
              </a:ext>
            </a:extLst>
          </p:cNvPr>
          <p:cNvSpPr>
            <a:spLocks noChangeArrowheads="1"/>
          </p:cNvSpPr>
          <p:nvPr/>
        </p:nvSpPr>
        <p:spPr bwMode="auto">
          <a:xfrm>
            <a:off x="1547813" y="1519238"/>
            <a:ext cx="6453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COMIENZO DE UNA VIDA NUEVA Y VICTORIOSA</a:t>
            </a:r>
            <a:endParaRPr lang="en-US" altLang="es-419" sz="2000" b="0">
              <a:solidFill>
                <a:srgbClr val="FFCC00"/>
              </a:solidFill>
            </a:endParaRPr>
          </a:p>
        </p:txBody>
      </p:sp>
      <p:sp>
        <p:nvSpPr>
          <p:cNvPr id="881668" name="Rectangle 4">
            <a:extLst>
              <a:ext uri="{FF2B5EF4-FFF2-40B4-BE49-F238E27FC236}">
                <a16:creationId xmlns:a16="http://schemas.microsoft.com/office/drawing/2014/main" id="{0CEEFF59-5EC2-907D-3F20-5A972561B39C}"/>
              </a:ext>
            </a:extLst>
          </p:cNvPr>
          <p:cNvSpPr>
            <a:spLocks noChangeArrowheads="1"/>
          </p:cNvSpPr>
          <p:nvPr/>
        </p:nvSpPr>
        <p:spPr bwMode="auto">
          <a:xfrm>
            <a:off x="323850" y="5127625"/>
            <a:ext cx="8135938" cy="8223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400"/>
              <a:t>El hecho de que el salvador venció al mundo garantiza nuestra liberación de la esclavitud del pecado</a:t>
            </a:r>
          </a:p>
        </p:txBody>
      </p:sp>
      <p:grpSp>
        <p:nvGrpSpPr>
          <p:cNvPr id="881672" name="Group 8">
            <a:extLst>
              <a:ext uri="{FF2B5EF4-FFF2-40B4-BE49-F238E27FC236}">
                <a16:creationId xmlns:a16="http://schemas.microsoft.com/office/drawing/2014/main" id="{048FECC5-46A5-9E77-A7FD-07AE51148DEB}"/>
              </a:ext>
            </a:extLst>
          </p:cNvPr>
          <p:cNvGrpSpPr>
            <a:grpSpLocks/>
          </p:cNvGrpSpPr>
          <p:nvPr/>
        </p:nvGrpSpPr>
        <p:grpSpPr bwMode="auto">
          <a:xfrm>
            <a:off x="323850" y="115888"/>
            <a:ext cx="4105275" cy="908050"/>
            <a:chOff x="340" y="119"/>
            <a:chExt cx="2586" cy="572"/>
          </a:xfrm>
        </p:grpSpPr>
        <p:sp>
          <p:nvSpPr>
            <p:cNvPr id="881673" name="WordArt 9">
              <a:extLst>
                <a:ext uri="{FF2B5EF4-FFF2-40B4-BE49-F238E27FC236}">
                  <a16:creationId xmlns:a16="http://schemas.microsoft.com/office/drawing/2014/main" id="{224468A1-9EFE-A68C-4304-D9CFA48C4B22}"/>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1674" name="WordArt 10">
              <a:extLst>
                <a:ext uri="{FF2B5EF4-FFF2-40B4-BE49-F238E27FC236}">
                  <a16:creationId xmlns:a16="http://schemas.microsoft.com/office/drawing/2014/main" id="{553D43B4-3667-FC7A-4B30-267AF0F2C444}"/>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1675" name="WordArt 11">
              <a:extLst>
                <a:ext uri="{FF2B5EF4-FFF2-40B4-BE49-F238E27FC236}">
                  <a16:creationId xmlns:a16="http://schemas.microsoft.com/office/drawing/2014/main" id="{DF3AC234-7951-403E-64CE-3DAE6473DAA5}"/>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1676" name="WordArt 12">
            <a:extLst>
              <a:ext uri="{FF2B5EF4-FFF2-40B4-BE49-F238E27FC236}">
                <a16:creationId xmlns:a16="http://schemas.microsoft.com/office/drawing/2014/main" id="{86102F1A-01AD-72F7-495D-B29A5DA6F26D}"/>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1679" name="Picture 15">
            <a:extLst>
              <a:ext uri="{FF2B5EF4-FFF2-40B4-BE49-F238E27FC236}">
                <a16:creationId xmlns:a16="http://schemas.microsoft.com/office/drawing/2014/main" id="{02C2123B-01C8-6D56-9EE1-AE6186616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60575"/>
            <a:ext cx="2193925" cy="2924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9958" name="Rectangle 6">
            <a:extLst>
              <a:ext uri="{FF2B5EF4-FFF2-40B4-BE49-F238E27FC236}">
                <a16:creationId xmlns:a16="http://schemas.microsoft.com/office/drawing/2014/main" id="{ACDF5669-5F4A-E870-1FB7-172A61771879}"/>
              </a:ext>
            </a:extLst>
          </p:cNvPr>
          <p:cNvSpPr>
            <a:spLocks noChangeArrowheads="1"/>
          </p:cNvSpPr>
          <p:nvPr/>
        </p:nvSpPr>
        <p:spPr bwMode="auto">
          <a:xfrm>
            <a:off x="179388" y="1820863"/>
            <a:ext cx="4537075" cy="3441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“Por tanto, nosotros todos, mirando a cara descubierta como en un espejo la gloria del Señor, somos transformados de gloria en gloria en la misma imagen, como por el espíritu del Señor” (2 Cor.3:18).</a:t>
            </a:r>
            <a:endParaRPr lang="en-US" altLang="es-419"/>
          </a:p>
          <a:p>
            <a:r>
              <a:rPr lang="es-MX" altLang="es-419"/>
              <a:t>Esta transformación constituye la culminación del Pentecostés interior</a:t>
            </a:r>
            <a:endParaRPr lang="en-US" altLang="es-419"/>
          </a:p>
        </p:txBody>
      </p:sp>
      <p:grpSp>
        <p:nvGrpSpPr>
          <p:cNvPr id="509963" name="Group 11">
            <a:extLst>
              <a:ext uri="{FF2B5EF4-FFF2-40B4-BE49-F238E27FC236}">
                <a16:creationId xmlns:a16="http://schemas.microsoft.com/office/drawing/2014/main" id="{D8A01038-A6DA-B9FF-12AF-BAF2C5D938C6}"/>
              </a:ext>
            </a:extLst>
          </p:cNvPr>
          <p:cNvGrpSpPr>
            <a:grpSpLocks/>
          </p:cNvGrpSpPr>
          <p:nvPr/>
        </p:nvGrpSpPr>
        <p:grpSpPr bwMode="auto">
          <a:xfrm>
            <a:off x="323850" y="115888"/>
            <a:ext cx="4105275" cy="908050"/>
            <a:chOff x="340" y="119"/>
            <a:chExt cx="2586" cy="572"/>
          </a:xfrm>
        </p:grpSpPr>
        <p:sp>
          <p:nvSpPr>
            <p:cNvPr id="509964" name="WordArt 12">
              <a:extLst>
                <a:ext uri="{FF2B5EF4-FFF2-40B4-BE49-F238E27FC236}">
                  <a16:creationId xmlns:a16="http://schemas.microsoft.com/office/drawing/2014/main" id="{A2EAD141-BB99-68FE-8FB7-8705A3615B99}"/>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509965" name="WordArt 13">
              <a:extLst>
                <a:ext uri="{FF2B5EF4-FFF2-40B4-BE49-F238E27FC236}">
                  <a16:creationId xmlns:a16="http://schemas.microsoft.com/office/drawing/2014/main" id="{591398A2-E66A-ABDB-D9D1-1016E6AE4F1D}"/>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509966" name="WordArt 14">
              <a:extLst>
                <a:ext uri="{FF2B5EF4-FFF2-40B4-BE49-F238E27FC236}">
                  <a16:creationId xmlns:a16="http://schemas.microsoft.com/office/drawing/2014/main" id="{9F032755-354A-15E8-426A-95B485472454}"/>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509967" name="WordArt 15">
            <a:extLst>
              <a:ext uri="{FF2B5EF4-FFF2-40B4-BE49-F238E27FC236}">
                <a16:creationId xmlns:a16="http://schemas.microsoft.com/office/drawing/2014/main" id="{344D24E7-A9E6-31C2-2EB9-8024560F2CA0}"/>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509970" name="Picture 18">
            <a:extLst>
              <a:ext uri="{FF2B5EF4-FFF2-40B4-BE49-F238E27FC236}">
                <a16:creationId xmlns:a16="http://schemas.microsoft.com/office/drawing/2014/main" id="{58D8847C-1093-5648-2F7F-E29F9A5A6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42" name="Rectangle 2">
            <a:extLst>
              <a:ext uri="{FF2B5EF4-FFF2-40B4-BE49-F238E27FC236}">
                <a16:creationId xmlns:a16="http://schemas.microsoft.com/office/drawing/2014/main" id="{24FEDBBE-9E98-839D-2DE7-5A2647AC6206}"/>
              </a:ext>
            </a:extLst>
          </p:cNvPr>
          <p:cNvSpPr>
            <a:spLocks noChangeArrowheads="1"/>
          </p:cNvSpPr>
          <p:nvPr/>
        </p:nvSpPr>
        <p:spPr bwMode="auto">
          <a:xfrm>
            <a:off x="323850" y="2124075"/>
            <a:ext cx="38163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600"/>
              <a:t>Nuestra nueva relación con Cristo trae consigo el don de la vida eterna. Juan afirmo “El que tiene al hijo tiene la vida; el que no tiene al Hijo no tiene la vida” (1 Juan 5:17).</a:t>
            </a:r>
            <a:r>
              <a:rPr lang="es-MX" altLang="es-419" sz="2600">
                <a:effectLst>
                  <a:outerShdw blurRad="38100" dist="38100" dir="2700000" algn="tl">
                    <a:srgbClr val="C0C0C0"/>
                  </a:outerShdw>
                </a:effectLst>
              </a:rPr>
              <a:t> </a:t>
            </a:r>
          </a:p>
        </p:txBody>
      </p:sp>
      <p:sp>
        <p:nvSpPr>
          <p:cNvPr id="880643" name="Rectangle 3">
            <a:extLst>
              <a:ext uri="{FF2B5EF4-FFF2-40B4-BE49-F238E27FC236}">
                <a16:creationId xmlns:a16="http://schemas.microsoft.com/office/drawing/2014/main" id="{1895511D-EEF0-90E1-C92F-4739495DD4A9}"/>
              </a:ext>
            </a:extLst>
          </p:cNvPr>
          <p:cNvSpPr>
            <a:spLocks noChangeArrowheads="1"/>
          </p:cNvSpPr>
          <p:nvPr/>
        </p:nvSpPr>
        <p:spPr bwMode="auto">
          <a:xfrm>
            <a:off x="2771775" y="1916113"/>
            <a:ext cx="3702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DON DE LA VIDA ETERNA</a:t>
            </a:r>
            <a:endParaRPr lang="en-US" altLang="es-419" sz="2000" b="0">
              <a:solidFill>
                <a:srgbClr val="FFCC00"/>
              </a:solidFill>
            </a:endParaRPr>
          </a:p>
        </p:txBody>
      </p:sp>
      <p:grpSp>
        <p:nvGrpSpPr>
          <p:cNvPr id="880647" name="Group 7">
            <a:extLst>
              <a:ext uri="{FF2B5EF4-FFF2-40B4-BE49-F238E27FC236}">
                <a16:creationId xmlns:a16="http://schemas.microsoft.com/office/drawing/2014/main" id="{26C5106A-4A16-D77A-FFB0-9E472D44F74B}"/>
              </a:ext>
            </a:extLst>
          </p:cNvPr>
          <p:cNvGrpSpPr>
            <a:grpSpLocks/>
          </p:cNvGrpSpPr>
          <p:nvPr/>
        </p:nvGrpSpPr>
        <p:grpSpPr bwMode="auto">
          <a:xfrm>
            <a:off x="323850" y="115888"/>
            <a:ext cx="4105275" cy="908050"/>
            <a:chOff x="340" y="119"/>
            <a:chExt cx="2586" cy="572"/>
          </a:xfrm>
        </p:grpSpPr>
        <p:sp>
          <p:nvSpPr>
            <p:cNvPr id="880648" name="WordArt 8">
              <a:extLst>
                <a:ext uri="{FF2B5EF4-FFF2-40B4-BE49-F238E27FC236}">
                  <a16:creationId xmlns:a16="http://schemas.microsoft.com/office/drawing/2014/main" id="{B99C5587-0FFA-B45F-3548-4549F82ED6FE}"/>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0649" name="WordArt 9">
              <a:extLst>
                <a:ext uri="{FF2B5EF4-FFF2-40B4-BE49-F238E27FC236}">
                  <a16:creationId xmlns:a16="http://schemas.microsoft.com/office/drawing/2014/main" id="{70E0C1E2-E130-8BEF-17FF-310CE1CB853E}"/>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0650" name="WordArt 10">
              <a:extLst>
                <a:ext uri="{FF2B5EF4-FFF2-40B4-BE49-F238E27FC236}">
                  <a16:creationId xmlns:a16="http://schemas.microsoft.com/office/drawing/2014/main" id="{13E4B741-F118-A2C2-D343-7C326D633944}"/>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0651" name="WordArt 11">
            <a:extLst>
              <a:ext uri="{FF2B5EF4-FFF2-40B4-BE49-F238E27FC236}">
                <a16:creationId xmlns:a16="http://schemas.microsoft.com/office/drawing/2014/main" id="{AFDBE28C-6F63-6CBA-63BD-16EA875E096C}"/>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0654" name="Picture 14">
            <a:extLst>
              <a:ext uri="{FF2B5EF4-FFF2-40B4-BE49-F238E27FC236}">
                <a16:creationId xmlns:a16="http://schemas.microsoft.com/office/drawing/2014/main" id="{F0FF7139-1836-6F1D-246A-E07203D22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9618" name="Rectangle 2">
            <a:extLst>
              <a:ext uri="{FF2B5EF4-FFF2-40B4-BE49-F238E27FC236}">
                <a16:creationId xmlns:a16="http://schemas.microsoft.com/office/drawing/2014/main" id="{6951F392-7CD7-2852-67FD-69EC8BDAF6DF}"/>
              </a:ext>
            </a:extLst>
          </p:cNvPr>
          <p:cNvSpPr>
            <a:spLocks noChangeArrowheads="1"/>
          </p:cNvSpPr>
          <p:nvPr/>
        </p:nvSpPr>
        <p:spPr bwMode="auto">
          <a:xfrm>
            <a:off x="250825" y="2538413"/>
            <a:ext cx="4716463" cy="3267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600"/>
              <a:t>A través de la sangre de Cristo, que trae purificación, justificación y santificación, el creyente se convierte en “nueva criatura … las viejas pasaron; he aquí todas son hechas nuevas” (2 Cor. 5:17).</a:t>
            </a:r>
          </a:p>
        </p:txBody>
      </p:sp>
      <p:sp>
        <p:nvSpPr>
          <p:cNvPr id="879619" name="Rectangle 3">
            <a:extLst>
              <a:ext uri="{FF2B5EF4-FFF2-40B4-BE49-F238E27FC236}">
                <a16:creationId xmlns:a16="http://schemas.microsoft.com/office/drawing/2014/main" id="{CA065FD8-17EE-20CE-99C4-5EC52133468C}"/>
              </a:ext>
            </a:extLst>
          </p:cNvPr>
          <p:cNvSpPr>
            <a:spLocks noChangeArrowheads="1"/>
          </p:cNvSpPr>
          <p:nvPr/>
        </p:nvSpPr>
        <p:spPr bwMode="auto">
          <a:xfrm>
            <a:off x="1476375" y="2133600"/>
            <a:ext cx="667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EXPERIENCIA DE LA SALVACION Y EL PRESENTE</a:t>
            </a:r>
            <a:endParaRPr lang="en-US" altLang="es-419" sz="2000" b="0">
              <a:solidFill>
                <a:srgbClr val="FFCC00"/>
              </a:solidFill>
            </a:endParaRPr>
          </a:p>
        </p:txBody>
      </p:sp>
      <p:grpSp>
        <p:nvGrpSpPr>
          <p:cNvPr id="879623" name="Group 7">
            <a:extLst>
              <a:ext uri="{FF2B5EF4-FFF2-40B4-BE49-F238E27FC236}">
                <a16:creationId xmlns:a16="http://schemas.microsoft.com/office/drawing/2014/main" id="{3EC55AA9-C5E9-7D4D-9102-DC29EBF9AD04}"/>
              </a:ext>
            </a:extLst>
          </p:cNvPr>
          <p:cNvGrpSpPr>
            <a:grpSpLocks/>
          </p:cNvGrpSpPr>
          <p:nvPr/>
        </p:nvGrpSpPr>
        <p:grpSpPr bwMode="auto">
          <a:xfrm>
            <a:off x="323850" y="115888"/>
            <a:ext cx="4105275" cy="908050"/>
            <a:chOff x="340" y="119"/>
            <a:chExt cx="2586" cy="572"/>
          </a:xfrm>
        </p:grpSpPr>
        <p:sp>
          <p:nvSpPr>
            <p:cNvPr id="879624" name="WordArt 8">
              <a:extLst>
                <a:ext uri="{FF2B5EF4-FFF2-40B4-BE49-F238E27FC236}">
                  <a16:creationId xmlns:a16="http://schemas.microsoft.com/office/drawing/2014/main" id="{B24A8293-3CE3-B544-5F9F-D63E0FBD8DF3}"/>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79625" name="WordArt 9">
              <a:extLst>
                <a:ext uri="{FF2B5EF4-FFF2-40B4-BE49-F238E27FC236}">
                  <a16:creationId xmlns:a16="http://schemas.microsoft.com/office/drawing/2014/main" id="{B38ED581-AA0E-7A1A-3F73-BECF5F4C2E23}"/>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79626" name="WordArt 10">
              <a:extLst>
                <a:ext uri="{FF2B5EF4-FFF2-40B4-BE49-F238E27FC236}">
                  <a16:creationId xmlns:a16="http://schemas.microsoft.com/office/drawing/2014/main" id="{22C83806-C813-039A-34E5-8F025A0E9FEE}"/>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79627" name="WordArt 11">
            <a:extLst>
              <a:ext uri="{FF2B5EF4-FFF2-40B4-BE49-F238E27FC236}">
                <a16:creationId xmlns:a16="http://schemas.microsoft.com/office/drawing/2014/main" id="{2088D938-A815-56F9-D72D-C5FEAF9F0F3E}"/>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79630" name="Picture 14">
            <a:extLst>
              <a:ext uri="{FF2B5EF4-FFF2-40B4-BE49-F238E27FC236}">
                <a16:creationId xmlns:a16="http://schemas.microsoft.com/office/drawing/2014/main" id="{BFC8B32F-1CCF-6354-4480-6AA17B0AA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708275"/>
            <a:ext cx="2951162" cy="393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8594" name="Rectangle 2">
            <a:extLst>
              <a:ext uri="{FF2B5EF4-FFF2-40B4-BE49-F238E27FC236}">
                <a16:creationId xmlns:a16="http://schemas.microsoft.com/office/drawing/2014/main" id="{460467AE-BEA3-D49A-BE47-F5E50FB88D27}"/>
              </a:ext>
            </a:extLst>
          </p:cNvPr>
          <p:cNvSpPr>
            <a:spLocks noChangeArrowheads="1"/>
          </p:cNvSpPr>
          <p:nvPr/>
        </p:nvSpPr>
        <p:spPr bwMode="auto">
          <a:xfrm>
            <a:off x="323850" y="2314575"/>
            <a:ext cx="47529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La salvación incluye el vivir una vida santificada sobre la base de lo que Cristo cumplió en el calvario. Pablo apelo  a los creyentes para que vivieran una vida consagrada a la santidad ética y la conducta mortal (1 Tes. 4:7).</a:t>
            </a:r>
          </a:p>
        </p:txBody>
      </p:sp>
      <p:sp>
        <p:nvSpPr>
          <p:cNvPr id="878595" name="Rectangle 3">
            <a:extLst>
              <a:ext uri="{FF2B5EF4-FFF2-40B4-BE49-F238E27FC236}">
                <a16:creationId xmlns:a16="http://schemas.microsoft.com/office/drawing/2014/main" id="{3F883048-D319-401C-3B49-9605E74CAD58}"/>
              </a:ext>
            </a:extLst>
          </p:cNvPr>
          <p:cNvSpPr>
            <a:spLocks noChangeArrowheads="1"/>
          </p:cNvSpPr>
          <p:nvPr/>
        </p:nvSpPr>
        <p:spPr bwMode="auto">
          <a:xfrm>
            <a:off x="1908175" y="1773238"/>
            <a:ext cx="5805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UN LLAMADO A UNA VIDA DE SANTIFICACION</a:t>
            </a:r>
            <a:endParaRPr lang="en-US" altLang="es-419" sz="2000" b="0">
              <a:solidFill>
                <a:srgbClr val="FFCC00"/>
              </a:solidFill>
            </a:endParaRPr>
          </a:p>
        </p:txBody>
      </p:sp>
      <p:grpSp>
        <p:nvGrpSpPr>
          <p:cNvPr id="878599" name="Group 7">
            <a:extLst>
              <a:ext uri="{FF2B5EF4-FFF2-40B4-BE49-F238E27FC236}">
                <a16:creationId xmlns:a16="http://schemas.microsoft.com/office/drawing/2014/main" id="{049082C2-6346-F288-20FD-04F794DE6288}"/>
              </a:ext>
            </a:extLst>
          </p:cNvPr>
          <p:cNvGrpSpPr>
            <a:grpSpLocks/>
          </p:cNvGrpSpPr>
          <p:nvPr/>
        </p:nvGrpSpPr>
        <p:grpSpPr bwMode="auto">
          <a:xfrm>
            <a:off x="323850" y="115888"/>
            <a:ext cx="4105275" cy="908050"/>
            <a:chOff x="340" y="119"/>
            <a:chExt cx="2586" cy="572"/>
          </a:xfrm>
        </p:grpSpPr>
        <p:sp>
          <p:nvSpPr>
            <p:cNvPr id="878600" name="WordArt 8">
              <a:extLst>
                <a:ext uri="{FF2B5EF4-FFF2-40B4-BE49-F238E27FC236}">
                  <a16:creationId xmlns:a16="http://schemas.microsoft.com/office/drawing/2014/main" id="{938815E8-1FEE-D8CA-DF5E-CBF91530AAFD}"/>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78601" name="WordArt 9">
              <a:extLst>
                <a:ext uri="{FF2B5EF4-FFF2-40B4-BE49-F238E27FC236}">
                  <a16:creationId xmlns:a16="http://schemas.microsoft.com/office/drawing/2014/main" id="{6EC1D932-1CE1-017F-439E-1B85FF1C4A12}"/>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78602" name="WordArt 10">
              <a:extLst>
                <a:ext uri="{FF2B5EF4-FFF2-40B4-BE49-F238E27FC236}">
                  <a16:creationId xmlns:a16="http://schemas.microsoft.com/office/drawing/2014/main" id="{234DE16B-30F3-B599-F0FA-878655A2CF5B}"/>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78603" name="WordArt 11">
            <a:extLst>
              <a:ext uri="{FF2B5EF4-FFF2-40B4-BE49-F238E27FC236}">
                <a16:creationId xmlns:a16="http://schemas.microsoft.com/office/drawing/2014/main" id="{0EB12BD8-986F-2FB1-FC9C-72F7B49A40B8}"/>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78606" name="Picture 14">
            <a:extLst>
              <a:ext uri="{FF2B5EF4-FFF2-40B4-BE49-F238E27FC236}">
                <a16:creationId xmlns:a16="http://schemas.microsoft.com/office/drawing/2014/main" id="{5D9F45FD-6C38-D958-2605-07BB5766F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05137" cy="4005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7570" name="Rectangle 2">
            <a:extLst>
              <a:ext uri="{FF2B5EF4-FFF2-40B4-BE49-F238E27FC236}">
                <a16:creationId xmlns:a16="http://schemas.microsoft.com/office/drawing/2014/main" id="{34252E9F-7EC8-91AB-2AD1-E5CCA89154CA}"/>
              </a:ext>
            </a:extLst>
          </p:cNvPr>
          <p:cNvSpPr>
            <a:spLocks noChangeArrowheads="1"/>
          </p:cNvSpPr>
          <p:nvPr/>
        </p:nvSpPr>
        <p:spPr bwMode="auto">
          <a:xfrm>
            <a:off x="395288" y="1909763"/>
            <a:ext cx="5040312" cy="24368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transformación del carácter implica los aspectos mentales y espirituales e la imagen dañada de Dios, esa “naturaleza interior” que debe ser renovada diariamente (2 Cor. 4:16; compárese con Rom. 12:2). </a:t>
            </a:r>
          </a:p>
        </p:txBody>
      </p:sp>
      <p:sp>
        <p:nvSpPr>
          <p:cNvPr id="877571" name="Rectangle 3">
            <a:extLst>
              <a:ext uri="{FF2B5EF4-FFF2-40B4-BE49-F238E27FC236}">
                <a16:creationId xmlns:a16="http://schemas.microsoft.com/office/drawing/2014/main" id="{41B33A3F-BBE3-9FE8-C2EE-C69FB2126C29}"/>
              </a:ext>
            </a:extLst>
          </p:cNvPr>
          <p:cNvSpPr>
            <a:spLocks noChangeArrowheads="1"/>
          </p:cNvSpPr>
          <p:nvPr/>
        </p:nvSpPr>
        <p:spPr bwMode="auto">
          <a:xfrm>
            <a:off x="3419475" y="1519238"/>
            <a:ext cx="285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CAMBIO INTERIOR</a:t>
            </a:r>
            <a:endParaRPr lang="en-US" altLang="es-419" sz="2000" b="0">
              <a:solidFill>
                <a:srgbClr val="FFCC00"/>
              </a:solidFill>
            </a:endParaRPr>
          </a:p>
        </p:txBody>
      </p:sp>
      <p:sp>
        <p:nvSpPr>
          <p:cNvPr id="877572" name="Rectangle 4">
            <a:extLst>
              <a:ext uri="{FF2B5EF4-FFF2-40B4-BE49-F238E27FC236}">
                <a16:creationId xmlns:a16="http://schemas.microsoft.com/office/drawing/2014/main" id="{248B6F1C-D24A-80BC-BDDA-A49757106566}"/>
              </a:ext>
            </a:extLst>
          </p:cNvPr>
          <p:cNvSpPr>
            <a:spLocks noChangeArrowheads="1"/>
          </p:cNvSpPr>
          <p:nvPr/>
        </p:nvSpPr>
        <p:spPr bwMode="auto">
          <a:xfrm>
            <a:off x="323850" y="4254500"/>
            <a:ext cx="8569325" cy="176688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Así, como la anciana del relato del pastor hermas, la iglesia esta rejuveneciéndose interiormente; cada cristiano completamente entregado esta siento cambiando cada dia de gloria, hasta que, la segunda venida, se complete su transformación a la imagen de Dios.</a:t>
            </a:r>
          </a:p>
        </p:txBody>
      </p:sp>
      <p:grpSp>
        <p:nvGrpSpPr>
          <p:cNvPr id="877576" name="Group 8">
            <a:extLst>
              <a:ext uri="{FF2B5EF4-FFF2-40B4-BE49-F238E27FC236}">
                <a16:creationId xmlns:a16="http://schemas.microsoft.com/office/drawing/2014/main" id="{203200A1-C0B3-8A5B-BE65-E6A4DA004FF7}"/>
              </a:ext>
            </a:extLst>
          </p:cNvPr>
          <p:cNvGrpSpPr>
            <a:grpSpLocks/>
          </p:cNvGrpSpPr>
          <p:nvPr/>
        </p:nvGrpSpPr>
        <p:grpSpPr bwMode="auto">
          <a:xfrm>
            <a:off x="323850" y="115888"/>
            <a:ext cx="4105275" cy="908050"/>
            <a:chOff x="340" y="119"/>
            <a:chExt cx="2586" cy="572"/>
          </a:xfrm>
        </p:grpSpPr>
        <p:sp>
          <p:nvSpPr>
            <p:cNvPr id="877577" name="WordArt 9">
              <a:extLst>
                <a:ext uri="{FF2B5EF4-FFF2-40B4-BE49-F238E27FC236}">
                  <a16:creationId xmlns:a16="http://schemas.microsoft.com/office/drawing/2014/main" id="{0BF6CADE-6342-CBEB-B211-396F5535EA95}"/>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77578" name="WordArt 10">
              <a:extLst>
                <a:ext uri="{FF2B5EF4-FFF2-40B4-BE49-F238E27FC236}">
                  <a16:creationId xmlns:a16="http://schemas.microsoft.com/office/drawing/2014/main" id="{D87CCAF1-B5D2-89C0-79A2-6FFECFC6D216}"/>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77579" name="WordArt 11">
              <a:extLst>
                <a:ext uri="{FF2B5EF4-FFF2-40B4-BE49-F238E27FC236}">
                  <a16:creationId xmlns:a16="http://schemas.microsoft.com/office/drawing/2014/main" id="{FA201D45-54B5-EDAD-DDAC-5696B22F7DD1}"/>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77580" name="WordArt 12">
            <a:extLst>
              <a:ext uri="{FF2B5EF4-FFF2-40B4-BE49-F238E27FC236}">
                <a16:creationId xmlns:a16="http://schemas.microsoft.com/office/drawing/2014/main" id="{083852B1-2B0F-225F-C39E-2A0CB6ECF4DC}"/>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77583" name="Picture 15">
            <a:extLst>
              <a:ext uri="{FF2B5EF4-FFF2-40B4-BE49-F238E27FC236}">
                <a16:creationId xmlns:a16="http://schemas.microsoft.com/office/drawing/2014/main" id="{F72BEA74-5026-45BB-2FDD-D25F208B7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409825" cy="321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76559" name="Picture 15">
            <a:extLst>
              <a:ext uri="{FF2B5EF4-FFF2-40B4-BE49-F238E27FC236}">
                <a16:creationId xmlns:a16="http://schemas.microsoft.com/office/drawing/2014/main" id="{D4F7D96E-21E9-9D0D-FF53-6B621BD53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989138"/>
            <a:ext cx="2787650" cy="3716337"/>
          </a:xfrm>
          <a:prstGeom prst="rect">
            <a:avLst/>
          </a:prstGeom>
          <a:noFill/>
          <a:extLst>
            <a:ext uri="{909E8E84-426E-40DD-AFC4-6F175D3DCCD1}">
              <a14:hiddenFill xmlns:a14="http://schemas.microsoft.com/office/drawing/2010/main">
                <a:solidFill>
                  <a:srgbClr val="FFFFFF"/>
                </a:solidFill>
              </a14:hiddenFill>
            </a:ext>
          </a:extLst>
        </p:spPr>
      </p:pic>
      <p:sp>
        <p:nvSpPr>
          <p:cNvPr id="876546" name="Rectangle 2">
            <a:extLst>
              <a:ext uri="{FF2B5EF4-FFF2-40B4-BE49-F238E27FC236}">
                <a16:creationId xmlns:a16="http://schemas.microsoft.com/office/drawing/2014/main" id="{F20AE546-088D-E706-625D-86700D7D76CD}"/>
              </a:ext>
            </a:extLst>
          </p:cNvPr>
          <p:cNvSpPr>
            <a:spLocks noChangeArrowheads="1"/>
          </p:cNvSpPr>
          <p:nvPr/>
        </p:nvSpPr>
        <p:spPr bwMode="auto">
          <a:xfrm>
            <a:off x="323850" y="2401888"/>
            <a:ext cx="58324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Únicamente el Creador puede cumplir la obra creativa de transformar nuestra vida (1 Tes. 5:23).</a:t>
            </a:r>
            <a:endParaRPr lang="en-US" altLang="es-419" sz="2000"/>
          </a:p>
          <a:p>
            <a:r>
              <a:rPr lang="es-MX" altLang="es-419" sz="2000"/>
              <a:t>Sin embargo, no lo hace sin nuestra participación. Debemos colocarnos en el canal de la obra del Espíritu, lo cual podemos realizar contemplando a Cristo. A medida que meditamos  en la vida de Cristo. </a:t>
            </a:r>
            <a:endParaRPr lang="en-US" altLang="es-419" sz="2000"/>
          </a:p>
        </p:txBody>
      </p:sp>
      <p:sp>
        <p:nvSpPr>
          <p:cNvPr id="876547" name="Rectangle 3">
            <a:extLst>
              <a:ext uri="{FF2B5EF4-FFF2-40B4-BE49-F238E27FC236}">
                <a16:creationId xmlns:a16="http://schemas.microsoft.com/office/drawing/2014/main" id="{79BD2405-2505-7B8D-C090-4FE1929285F5}"/>
              </a:ext>
            </a:extLst>
          </p:cNvPr>
          <p:cNvSpPr>
            <a:spLocks noChangeArrowheads="1"/>
          </p:cNvSpPr>
          <p:nvPr/>
        </p:nvSpPr>
        <p:spPr bwMode="auto">
          <a:xfrm>
            <a:off x="1331913" y="1592263"/>
            <a:ext cx="680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PARTICIPACION DE CRISTO Y EL ESPIRITU SANTO</a:t>
            </a:r>
            <a:endParaRPr lang="en-US" altLang="es-419" sz="2000" b="0">
              <a:solidFill>
                <a:srgbClr val="FFCC00"/>
              </a:solidFill>
            </a:endParaRPr>
          </a:p>
        </p:txBody>
      </p:sp>
      <p:sp>
        <p:nvSpPr>
          <p:cNvPr id="876548" name="Rectangle 4">
            <a:extLst>
              <a:ext uri="{FF2B5EF4-FFF2-40B4-BE49-F238E27FC236}">
                <a16:creationId xmlns:a16="http://schemas.microsoft.com/office/drawing/2014/main" id="{D964C7C7-B851-289F-3E5D-5D2500884CC9}"/>
              </a:ext>
            </a:extLst>
          </p:cNvPr>
          <p:cNvSpPr>
            <a:spLocks noChangeArrowheads="1"/>
          </p:cNvSpPr>
          <p:nvPr/>
        </p:nvSpPr>
        <p:spPr bwMode="auto">
          <a:xfrm>
            <a:off x="395288" y="4951413"/>
            <a:ext cx="8497887" cy="10064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 medida que meditamos en la vida de Cristo, el Espíritu Santo restaura las facultades físicas, mentales y espirituales (Véase Tito 3:5). </a:t>
            </a:r>
          </a:p>
        </p:txBody>
      </p:sp>
      <p:grpSp>
        <p:nvGrpSpPr>
          <p:cNvPr id="876552" name="Group 8">
            <a:extLst>
              <a:ext uri="{FF2B5EF4-FFF2-40B4-BE49-F238E27FC236}">
                <a16:creationId xmlns:a16="http://schemas.microsoft.com/office/drawing/2014/main" id="{18FBFA63-0945-2B2A-B161-B25553321B58}"/>
              </a:ext>
            </a:extLst>
          </p:cNvPr>
          <p:cNvGrpSpPr>
            <a:grpSpLocks/>
          </p:cNvGrpSpPr>
          <p:nvPr/>
        </p:nvGrpSpPr>
        <p:grpSpPr bwMode="auto">
          <a:xfrm>
            <a:off x="323850" y="115888"/>
            <a:ext cx="4105275" cy="908050"/>
            <a:chOff x="340" y="119"/>
            <a:chExt cx="2586" cy="572"/>
          </a:xfrm>
        </p:grpSpPr>
        <p:sp>
          <p:nvSpPr>
            <p:cNvPr id="876553" name="WordArt 9">
              <a:extLst>
                <a:ext uri="{FF2B5EF4-FFF2-40B4-BE49-F238E27FC236}">
                  <a16:creationId xmlns:a16="http://schemas.microsoft.com/office/drawing/2014/main" id="{CED1A09E-3962-01B9-A6FE-5E74E5D0FE70}"/>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76554" name="WordArt 10">
              <a:extLst>
                <a:ext uri="{FF2B5EF4-FFF2-40B4-BE49-F238E27FC236}">
                  <a16:creationId xmlns:a16="http://schemas.microsoft.com/office/drawing/2014/main" id="{46875D21-4120-4523-5498-53C6B36A1603}"/>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76555" name="WordArt 11">
              <a:extLst>
                <a:ext uri="{FF2B5EF4-FFF2-40B4-BE49-F238E27FC236}">
                  <a16:creationId xmlns:a16="http://schemas.microsoft.com/office/drawing/2014/main" id="{E0C31438-A0BA-1E11-799C-3D5C1A2F3277}"/>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76556" name="WordArt 12">
            <a:extLst>
              <a:ext uri="{FF2B5EF4-FFF2-40B4-BE49-F238E27FC236}">
                <a16:creationId xmlns:a16="http://schemas.microsoft.com/office/drawing/2014/main" id="{1C862CB0-0F42-7232-7BF0-9D4F239C4506}"/>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2242" name="Rectangle 2">
            <a:extLst>
              <a:ext uri="{FF2B5EF4-FFF2-40B4-BE49-F238E27FC236}">
                <a16:creationId xmlns:a16="http://schemas.microsoft.com/office/drawing/2014/main" id="{8119913E-0FDB-1723-864B-BFD1C40897FF}"/>
              </a:ext>
            </a:extLst>
          </p:cNvPr>
          <p:cNvSpPr>
            <a:spLocks noChangeArrowheads="1"/>
          </p:cNvSpPr>
          <p:nvPr/>
        </p:nvSpPr>
        <p:spPr bwMode="auto">
          <a:xfrm>
            <a:off x="684213" y="1973263"/>
            <a:ext cx="7848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obra del Espíritu Santo abarca, entonces, no solo la revelación de Cristo, si no el proceso de restaurarnos su imagen (véase Rom. 8:1-10)</a:t>
            </a:r>
            <a:endParaRPr lang="en-US" altLang="es-419"/>
          </a:p>
          <a:p>
            <a:r>
              <a:rPr lang="es-MX" altLang="es-419"/>
              <a:t>Dios desea vivir en el corazón de sus hijos. </a:t>
            </a:r>
          </a:p>
        </p:txBody>
      </p:sp>
      <p:sp>
        <p:nvSpPr>
          <p:cNvPr id="1162243" name="Rectangle 3">
            <a:extLst>
              <a:ext uri="{FF2B5EF4-FFF2-40B4-BE49-F238E27FC236}">
                <a16:creationId xmlns:a16="http://schemas.microsoft.com/office/drawing/2014/main" id="{1E230CAD-4B9F-7232-D99E-35111A4AE8BB}"/>
              </a:ext>
            </a:extLst>
          </p:cNvPr>
          <p:cNvSpPr>
            <a:spLocks noChangeArrowheads="1"/>
          </p:cNvSpPr>
          <p:nvPr/>
        </p:nvSpPr>
        <p:spPr bwMode="auto">
          <a:xfrm>
            <a:off x="1403350" y="1519238"/>
            <a:ext cx="680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PARTICIPACION DE CRISTO Y EL ESPIRITU SANTO</a:t>
            </a:r>
            <a:endParaRPr lang="en-US" altLang="es-419" sz="2000" b="0">
              <a:solidFill>
                <a:srgbClr val="FFCC00"/>
              </a:solidFill>
            </a:endParaRPr>
          </a:p>
        </p:txBody>
      </p:sp>
      <p:sp>
        <p:nvSpPr>
          <p:cNvPr id="1162244" name="Rectangle 4">
            <a:extLst>
              <a:ext uri="{FF2B5EF4-FFF2-40B4-BE49-F238E27FC236}">
                <a16:creationId xmlns:a16="http://schemas.microsoft.com/office/drawing/2014/main" id="{5983ECA6-48CC-FCB9-818B-56DAFC083372}"/>
              </a:ext>
            </a:extLst>
          </p:cNvPr>
          <p:cNvSpPr>
            <a:spLocks noChangeArrowheads="1"/>
          </p:cNvSpPr>
          <p:nvPr/>
        </p:nvSpPr>
        <p:spPr bwMode="auto">
          <a:xfrm>
            <a:off x="676275" y="3740150"/>
            <a:ext cx="7932738" cy="2101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aposto Juan dice: “El  que guarda sus mandamientos, permanece en Dios, y Dios en el” (1 Juan 3:124; 4:12;véase 2 Cor. 6:16). </a:t>
            </a:r>
            <a:endParaRPr lang="en-US" altLang="es-419"/>
          </a:p>
          <a:p>
            <a:r>
              <a:rPr lang="es-MX" altLang="es-419"/>
              <a:t>La presencia interior del Creador, revive diariamente a los creyentes en lo interior (2 Cor. 4:16), renovando sus mentes (Rom. 12:2 véase también Fil. 2:5)</a:t>
            </a:r>
          </a:p>
        </p:txBody>
      </p:sp>
      <p:grpSp>
        <p:nvGrpSpPr>
          <p:cNvPr id="1162249" name="Group 9">
            <a:extLst>
              <a:ext uri="{FF2B5EF4-FFF2-40B4-BE49-F238E27FC236}">
                <a16:creationId xmlns:a16="http://schemas.microsoft.com/office/drawing/2014/main" id="{A7E4F0DA-5D1B-EE34-0712-97559446AEB1}"/>
              </a:ext>
            </a:extLst>
          </p:cNvPr>
          <p:cNvGrpSpPr>
            <a:grpSpLocks/>
          </p:cNvGrpSpPr>
          <p:nvPr/>
        </p:nvGrpSpPr>
        <p:grpSpPr bwMode="auto">
          <a:xfrm>
            <a:off x="323850" y="115888"/>
            <a:ext cx="4105275" cy="908050"/>
            <a:chOff x="340" y="119"/>
            <a:chExt cx="2586" cy="572"/>
          </a:xfrm>
        </p:grpSpPr>
        <p:sp>
          <p:nvSpPr>
            <p:cNvPr id="1162250" name="WordArt 10">
              <a:extLst>
                <a:ext uri="{FF2B5EF4-FFF2-40B4-BE49-F238E27FC236}">
                  <a16:creationId xmlns:a16="http://schemas.microsoft.com/office/drawing/2014/main" id="{4ED48FCA-5D2E-B7D5-E977-B339C2B80E0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2251" name="WordArt 11">
              <a:extLst>
                <a:ext uri="{FF2B5EF4-FFF2-40B4-BE49-F238E27FC236}">
                  <a16:creationId xmlns:a16="http://schemas.microsoft.com/office/drawing/2014/main" id="{DBF2C848-FF61-144C-1A61-0CE568398006}"/>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2252" name="WordArt 12">
              <a:extLst>
                <a:ext uri="{FF2B5EF4-FFF2-40B4-BE49-F238E27FC236}">
                  <a16:creationId xmlns:a16="http://schemas.microsoft.com/office/drawing/2014/main" id="{647F5DF5-6451-B721-DAB9-23E398EBAF98}"/>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2253" name="WordArt 13">
            <a:extLst>
              <a:ext uri="{FF2B5EF4-FFF2-40B4-BE49-F238E27FC236}">
                <a16:creationId xmlns:a16="http://schemas.microsoft.com/office/drawing/2014/main" id="{F177BCF7-F51F-4291-76A5-6D972DDCFA7E}"/>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5522" name="Rectangle 2">
            <a:extLst>
              <a:ext uri="{FF2B5EF4-FFF2-40B4-BE49-F238E27FC236}">
                <a16:creationId xmlns:a16="http://schemas.microsoft.com/office/drawing/2014/main" id="{83944103-FB3C-5C99-D37B-5EB091B3B59A}"/>
              </a:ext>
            </a:extLst>
          </p:cNvPr>
          <p:cNvSpPr>
            <a:spLocks noChangeArrowheads="1"/>
          </p:cNvSpPr>
          <p:nvPr/>
        </p:nvSpPr>
        <p:spPr bwMode="auto">
          <a:xfrm>
            <a:off x="250825" y="2141538"/>
            <a:ext cx="6481763" cy="143192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Las “preciosas y grañidísimas promesas” de Cristo, lo comprometen a concedernos su divino poder para completar la transformación de nuestro carácter ( 2  Ped. 1:4).</a:t>
            </a:r>
            <a:endParaRPr lang="en-US" altLang="es-419"/>
          </a:p>
        </p:txBody>
      </p:sp>
      <p:sp>
        <p:nvSpPr>
          <p:cNvPr id="875523" name="Rectangle 3">
            <a:extLst>
              <a:ext uri="{FF2B5EF4-FFF2-40B4-BE49-F238E27FC236}">
                <a16:creationId xmlns:a16="http://schemas.microsoft.com/office/drawing/2014/main" id="{B04B3F8A-3EBD-FB4B-32A6-D67876AEAD03}"/>
              </a:ext>
            </a:extLst>
          </p:cNvPr>
          <p:cNvSpPr>
            <a:spLocks noChangeArrowheads="1"/>
          </p:cNvSpPr>
          <p:nvPr/>
        </p:nvSpPr>
        <p:spPr bwMode="auto">
          <a:xfrm>
            <a:off x="2124075" y="1663700"/>
            <a:ext cx="558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PARTICIPAMOS DE LA NATURALEZA DIVINA</a:t>
            </a:r>
            <a:endParaRPr lang="en-US" altLang="es-419" sz="2000" b="0">
              <a:solidFill>
                <a:srgbClr val="FFCC00"/>
              </a:solidFill>
            </a:endParaRPr>
          </a:p>
        </p:txBody>
      </p:sp>
      <p:sp>
        <p:nvSpPr>
          <p:cNvPr id="875524" name="Rectangle 4">
            <a:extLst>
              <a:ext uri="{FF2B5EF4-FFF2-40B4-BE49-F238E27FC236}">
                <a16:creationId xmlns:a16="http://schemas.microsoft.com/office/drawing/2014/main" id="{1A7FB922-A262-BB9D-334D-5E631ECF5D75}"/>
              </a:ext>
            </a:extLst>
          </p:cNvPr>
          <p:cNvSpPr>
            <a:spLocks noChangeArrowheads="1"/>
          </p:cNvSpPr>
          <p:nvPr/>
        </p:nvSpPr>
        <p:spPr bwMode="auto">
          <a:xfrm>
            <a:off x="179388" y="3554413"/>
            <a:ext cx="64801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“Porque si estas cosas están en vosotros, y abundan, no os dejaran estar ociosos ni sin fruto en cuanto al conocimiento de nuestro Señor  Jesucristo. Pero el que no tiene estas cosas tiene la vista muy corta; es ciego: (2 Ped. 1:8,9)</a:t>
            </a:r>
          </a:p>
        </p:txBody>
      </p:sp>
      <p:grpSp>
        <p:nvGrpSpPr>
          <p:cNvPr id="875529" name="Group 9">
            <a:extLst>
              <a:ext uri="{FF2B5EF4-FFF2-40B4-BE49-F238E27FC236}">
                <a16:creationId xmlns:a16="http://schemas.microsoft.com/office/drawing/2014/main" id="{165702C5-0EEC-8A9E-0435-98D98765C11E}"/>
              </a:ext>
            </a:extLst>
          </p:cNvPr>
          <p:cNvGrpSpPr>
            <a:grpSpLocks/>
          </p:cNvGrpSpPr>
          <p:nvPr/>
        </p:nvGrpSpPr>
        <p:grpSpPr bwMode="auto">
          <a:xfrm>
            <a:off x="323850" y="115888"/>
            <a:ext cx="4105275" cy="908050"/>
            <a:chOff x="340" y="119"/>
            <a:chExt cx="2586" cy="572"/>
          </a:xfrm>
        </p:grpSpPr>
        <p:sp>
          <p:nvSpPr>
            <p:cNvPr id="875530" name="WordArt 10">
              <a:extLst>
                <a:ext uri="{FF2B5EF4-FFF2-40B4-BE49-F238E27FC236}">
                  <a16:creationId xmlns:a16="http://schemas.microsoft.com/office/drawing/2014/main" id="{E812CB91-FEC1-36A2-F068-3337A0DAA0D6}"/>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75531" name="WordArt 11">
              <a:extLst>
                <a:ext uri="{FF2B5EF4-FFF2-40B4-BE49-F238E27FC236}">
                  <a16:creationId xmlns:a16="http://schemas.microsoft.com/office/drawing/2014/main" id="{8A5C1536-9573-C001-A1D5-ACC20EB0D567}"/>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75532" name="WordArt 12">
              <a:extLst>
                <a:ext uri="{FF2B5EF4-FFF2-40B4-BE49-F238E27FC236}">
                  <a16:creationId xmlns:a16="http://schemas.microsoft.com/office/drawing/2014/main" id="{765E578E-F099-E579-BB6C-497E5B1F7339}"/>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75533" name="WordArt 13">
            <a:extLst>
              <a:ext uri="{FF2B5EF4-FFF2-40B4-BE49-F238E27FC236}">
                <a16:creationId xmlns:a16="http://schemas.microsoft.com/office/drawing/2014/main" id="{788680EB-A0B5-AF6B-1F3D-B04EE9960B86}"/>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75536" name="Picture 16">
            <a:extLst>
              <a:ext uri="{FF2B5EF4-FFF2-40B4-BE49-F238E27FC236}">
                <a16:creationId xmlns:a16="http://schemas.microsoft.com/office/drawing/2014/main" id="{4A5A336D-2BC8-2379-7009-3AC790F74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487" y="2136775"/>
            <a:ext cx="3219450" cy="429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3954" name="Rectangle 2">
            <a:extLst>
              <a:ext uri="{FF2B5EF4-FFF2-40B4-BE49-F238E27FC236}">
                <a16:creationId xmlns:a16="http://schemas.microsoft.com/office/drawing/2014/main" id="{0645A000-1145-1558-49B7-00D85D931DE5}"/>
              </a:ext>
            </a:extLst>
          </p:cNvPr>
          <p:cNvSpPr>
            <a:spLocks noChangeArrowheads="1"/>
          </p:cNvSpPr>
          <p:nvPr/>
        </p:nvSpPr>
        <p:spPr bwMode="auto">
          <a:xfrm>
            <a:off x="323850" y="2003425"/>
            <a:ext cx="5040313"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 que transforma a los seres humanos a la imagen de su Creador es el acto de revestirse, o participar, del Señor Jesucristo (Rom. 13:14;Heb.3:14), la “renovación del Espíritu Santo” (Tito 3:5. es el perfeccionamiento del amor de Dios en nosotros ( 1 juan 4:12). He aquí el misterio similar al de la encarnación del Hijo de Dios. </a:t>
            </a:r>
          </a:p>
        </p:txBody>
      </p:sp>
      <p:sp>
        <p:nvSpPr>
          <p:cNvPr id="893955" name="Rectangle 3">
            <a:extLst>
              <a:ext uri="{FF2B5EF4-FFF2-40B4-BE49-F238E27FC236}">
                <a16:creationId xmlns:a16="http://schemas.microsoft.com/office/drawing/2014/main" id="{22E01D69-2AF5-1346-DD46-74A0CDCCEB60}"/>
              </a:ext>
            </a:extLst>
          </p:cNvPr>
          <p:cNvSpPr>
            <a:spLocks noChangeArrowheads="1"/>
          </p:cNvSpPr>
          <p:nvPr/>
        </p:nvSpPr>
        <p:spPr bwMode="auto">
          <a:xfrm>
            <a:off x="2843213" y="1557338"/>
            <a:ext cx="3935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SOLO POR MEDIO DE CRISTO</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grpSp>
        <p:nvGrpSpPr>
          <p:cNvPr id="893959" name="Group 7">
            <a:extLst>
              <a:ext uri="{FF2B5EF4-FFF2-40B4-BE49-F238E27FC236}">
                <a16:creationId xmlns:a16="http://schemas.microsoft.com/office/drawing/2014/main" id="{B0EAEF52-7789-75C1-6099-6408F738029C}"/>
              </a:ext>
            </a:extLst>
          </p:cNvPr>
          <p:cNvGrpSpPr>
            <a:grpSpLocks/>
          </p:cNvGrpSpPr>
          <p:nvPr/>
        </p:nvGrpSpPr>
        <p:grpSpPr bwMode="auto">
          <a:xfrm>
            <a:off x="323850" y="115888"/>
            <a:ext cx="4105275" cy="908050"/>
            <a:chOff x="340" y="119"/>
            <a:chExt cx="2586" cy="572"/>
          </a:xfrm>
        </p:grpSpPr>
        <p:sp>
          <p:nvSpPr>
            <p:cNvPr id="893960" name="WordArt 8">
              <a:extLst>
                <a:ext uri="{FF2B5EF4-FFF2-40B4-BE49-F238E27FC236}">
                  <a16:creationId xmlns:a16="http://schemas.microsoft.com/office/drawing/2014/main" id="{500F1C9F-ABDD-0C50-4241-D85CF599C76B}"/>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93961" name="WordArt 9">
              <a:extLst>
                <a:ext uri="{FF2B5EF4-FFF2-40B4-BE49-F238E27FC236}">
                  <a16:creationId xmlns:a16="http://schemas.microsoft.com/office/drawing/2014/main" id="{8F283DEF-33E6-30A5-FE07-3EB3CF59DC92}"/>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93962" name="WordArt 10">
              <a:extLst>
                <a:ext uri="{FF2B5EF4-FFF2-40B4-BE49-F238E27FC236}">
                  <a16:creationId xmlns:a16="http://schemas.microsoft.com/office/drawing/2014/main" id="{1E889A49-8A26-7114-7BC3-8A2C6D16F67C}"/>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93963" name="WordArt 11">
            <a:extLst>
              <a:ext uri="{FF2B5EF4-FFF2-40B4-BE49-F238E27FC236}">
                <a16:creationId xmlns:a16="http://schemas.microsoft.com/office/drawing/2014/main" id="{3913008B-0DEE-D5FF-FA8B-E4E51ABA92F4}"/>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93966" name="Picture 14">
            <a:extLst>
              <a:ext uri="{FF2B5EF4-FFF2-40B4-BE49-F238E27FC236}">
                <a16:creationId xmlns:a16="http://schemas.microsoft.com/office/drawing/2014/main" id="{2AE0B763-BDE9-625A-4EC0-FB2AF1ACB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557338"/>
            <a:ext cx="3509963" cy="4679950"/>
          </a:xfrm>
          <a:prstGeom prst="rect">
            <a:avLst/>
          </a:prstGeom>
          <a:noFill/>
          <a:extLst>
            <a:ext uri="{909E8E84-426E-40DD-AFC4-6F175D3DCCD1}">
              <a14:hiddenFill xmlns:a14="http://schemas.microsoft.com/office/drawing/2010/main">
                <a:solidFill>
                  <a:srgbClr val="FFFFFF"/>
                </a:solidFill>
              </a14:hiddenFill>
            </a:ext>
          </a:extLst>
        </p:spPr>
      </p:pic>
      <p:pic>
        <p:nvPicPr>
          <p:cNvPr id="893967" name="Picture 15">
            <a:extLst>
              <a:ext uri="{FF2B5EF4-FFF2-40B4-BE49-F238E27FC236}">
                <a16:creationId xmlns:a16="http://schemas.microsoft.com/office/drawing/2014/main" id="{DC18A335-D542-06E5-466D-D420F0501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6368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3266" name="Rectangle 2">
            <a:extLst>
              <a:ext uri="{FF2B5EF4-FFF2-40B4-BE49-F238E27FC236}">
                <a16:creationId xmlns:a16="http://schemas.microsoft.com/office/drawing/2014/main" id="{1CD86CDF-4469-8AAE-6E2F-3A374BA897D3}"/>
              </a:ext>
            </a:extLst>
          </p:cNvPr>
          <p:cNvSpPr>
            <a:spLocks noChangeArrowheads="1"/>
          </p:cNvSpPr>
          <p:nvPr/>
        </p:nvSpPr>
        <p:spPr bwMode="auto">
          <a:xfrm>
            <a:off x="466725" y="2336800"/>
            <a:ext cx="8066088"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Así como el Espíritu Santo hizo posible que el Cristo divino participara de la naturaleza humana, de la misma forma ese Espíritu hace posible que nosotros participemos de los rasgos divinos de carácter. Esta apropiación de la naturaleza divina renueva el ser interior, haciendo que nos parezcamos a Cristo, si bien en un nivel diferente: Cristo se hizo humano; los creyentes, por su parte, no pasan a ser divinos. En vez de ello, desarrollan un carácter semejante al Dios.</a:t>
            </a:r>
          </a:p>
        </p:txBody>
      </p:sp>
      <p:sp>
        <p:nvSpPr>
          <p:cNvPr id="1163267" name="Rectangle 3">
            <a:extLst>
              <a:ext uri="{FF2B5EF4-FFF2-40B4-BE49-F238E27FC236}">
                <a16:creationId xmlns:a16="http://schemas.microsoft.com/office/drawing/2014/main" id="{E9BCC22F-9BD0-3EFD-133A-C779A1264BE4}"/>
              </a:ext>
            </a:extLst>
          </p:cNvPr>
          <p:cNvSpPr>
            <a:spLocks noChangeArrowheads="1"/>
          </p:cNvSpPr>
          <p:nvPr/>
        </p:nvSpPr>
        <p:spPr bwMode="auto">
          <a:xfrm>
            <a:off x="2627313" y="1628775"/>
            <a:ext cx="3935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SOLO POR MEDIO DE CRISTO</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grpSp>
        <p:nvGrpSpPr>
          <p:cNvPr id="1163272" name="Group 8">
            <a:extLst>
              <a:ext uri="{FF2B5EF4-FFF2-40B4-BE49-F238E27FC236}">
                <a16:creationId xmlns:a16="http://schemas.microsoft.com/office/drawing/2014/main" id="{BBAC227B-BB5A-9F8C-BCA9-B822613378BF}"/>
              </a:ext>
            </a:extLst>
          </p:cNvPr>
          <p:cNvGrpSpPr>
            <a:grpSpLocks/>
          </p:cNvGrpSpPr>
          <p:nvPr/>
        </p:nvGrpSpPr>
        <p:grpSpPr bwMode="auto">
          <a:xfrm>
            <a:off x="323850" y="115888"/>
            <a:ext cx="4105275" cy="908050"/>
            <a:chOff x="340" y="119"/>
            <a:chExt cx="2586" cy="572"/>
          </a:xfrm>
        </p:grpSpPr>
        <p:sp>
          <p:nvSpPr>
            <p:cNvPr id="1163273" name="WordArt 9">
              <a:extLst>
                <a:ext uri="{FF2B5EF4-FFF2-40B4-BE49-F238E27FC236}">
                  <a16:creationId xmlns:a16="http://schemas.microsoft.com/office/drawing/2014/main" id="{250CB58F-2DF8-1BB3-A5E8-252E0D6D85BD}"/>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3274" name="WordArt 10">
              <a:extLst>
                <a:ext uri="{FF2B5EF4-FFF2-40B4-BE49-F238E27FC236}">
                  <a16:creationId xmlns:a16="http://schemas.microsoft.com/office/drawing/2014/main" id="{BEE33317-FD10-345F-D30C-67250EDBFFBB}"/>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3275" name="WordArt 11">
              <a:extLst>
                <a:ext uri="{FF2B5EF4-FFF2-40B4-BE49-F238E27FC236}">
                  <a16:creationId xmlns:a16="http://schemas.microsoft.com/office/drawing/2014/main" id="{2399AE52-AD32-E6D9-A01F-EDD1D1BB0432}"/>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3276" name="WordArt 12">
            <a:extLst>
              <a:ext uri="{FF2B5EF4-FFF2-40B4-BE49-F238E27FC236}">
                <a16:creationId xmlns:a16="http://schemas.microsoft.com/office/drawing/2014/main" id="{57CFCB14-033B-CF86-BBD9-A2BF1B4023A9}"/>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2930" name="Rectangle 2">
            <a:extLst>
              <a:ext uri="{FF2B5EF4-FFF2-40B4-BE49-F238E27FC236}">
                <a16:creationId xmlns:a16="http://schemas.microsoft.com/office/drawing/2014/main" id="{BE9B0B9E-115D-5428-F3BF-6B25377BC448}"/>
              </a:ext>
            </a:extLst>
          </p:cNvPr>
          <p:cNvSpPr>
            <a:spLocks noChangeArrowheads="1"/>
          </p:cNvSpPr>
          <p:nvPr/>
        </p:nvSpPr>
        <p:spPr bwMode="auto">
          <a:xfrm>
            <a:off x="468313" y="3876675"/>
            <a:ext cx="8208962" cy="19208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Por que mi carne es verdadera comida, y mi sangre es verdadera bebida . el que como mi carne y bebe mi sangre, en mi permanece, y yo en el” (Juan 6:53-56)</a:t>
            </a:r>
            <a:endParaRPr lang="en-US" altLang="es-419" sz="2000"/>
          </a:p>
          <a:p>
            <a:r>
              <a:rPr lang="es-MX" altLang="es-419" sz="2000"/>
              <a:t>El carácter se compone de lo que la mente “come y bebe”. Cuando digerimos el pan de Vida, somos transformados a la semejanza de Cristo.</a:t>
            </a:r>
          </a:p>
        </p:txBody>
      </p:sp>
      <p:sp>
        <p:nvSpPr>
          <p:cNvPr id="892931" name="Rectangle 3">
            <a:extLst>
              <a:ext uri="{FF2B5EF4-FFF2-40B4-BE49-F238E27FC236}">
                <a16:creationId xmlns:a16="http://schemas.microsoft.com/office/drawing/2014/main" id="{F3A4032C-A9B9-0F30-CEB5-81A83614E4E9}"/>
              </a:ext>
            </a:extLst>
          </p:cNvPr>
          <p:cNvSpPr>
            <a:spLocks noChangeArrowheads="1"/>
          </p:cNvSpPr>
          <p:nvPr/>
        </p:nvSpPr>
        <p:spPr bwMode="auto">
          <a:xfrm>
            <a:off x="3132138" y="1447800"/>
            <a:ext cx="3233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UN PROCESO DINAMICO</a:t>
            </a:r>
            <a:endParaRPr lang="en-US" altLang="es-419" sz="2000" b="0">
              <a:solidFill>
                <a:srgbClr val="FFCC00"/>
              </a:solidFill>
            </a:endParaRPr>
          </a:p>
        </p:txBody>
      </p:sp>
      <p:sp>
        <p:nvSpPr>
          <p:cNvPr id="892932" name="Rectangle 4">
            <a:extLst>
              <a:ext uri="{FF2B5EF4-FFF2-40B4-BE49-F238E27FC236}">
                <a16:creationId xmlns:a16="http://schemas.microsoft.com/office/drawing/2014/main" id="{C3569034-5915-829B-DBC5-702130FD4CD9}"/>
              </a:ext>
            </a:extLst>
          </p:cNvPr>
          <p:cNvSpPr>
            <a:spLocks noChangeArrowheads="1"/>
          </p:cNvSpPr>
          <p:nvPr/>
        </p:nvSpPr>
        <p:spPr bwMode="auto">
          <a:xfrm>
            <a:off x="539750" y="2133600"/>
            <a:ext cx="8208963"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santificación es progresiva. Por medio de la oración y el estudio de la Palabra, creemos cortantemente en comunión con Dios.</a:t>
            </a:r>
            <a:endParaRPr lang="en-US" altLang="es-419" sz="2000"/>
          </a:p>
          <a:p>
            <a:r>
              <a:rPr lang="es-MX" altLang="es-419" sz="2000"/>
              <a:t>El que como mi carne y bebe mi sangre, tiene vida eterna; y yo le resucitare en el día postrero. </a:t>
            </a:r>
          </a:p>
        </p:txBody>
      </p:sp>
      <p:grpSp>
        <p:nvGrpSpPr>
          <p:cNvPr id="892937" name="Group 9">
            <a:extLst>
              <a:ext uri="{FF2B5EF4-FFF2-40B4-BE49-F238E27FC236}">
                <a16:creationId xmlns:a16="http://schemas.microsoft.com/office/drawing/2014/main" id="{1DDD35DC-E3CF-4644-215D-5D5C218EAD2A}"/>
              </a:ext>
            </a:extLst>
          </p:cNvPr>
          <p:cNvGrpSpPr>
            <a:grpSpLocks/>
          </p:cNvGrpSpPr>
          <p:nvPr/>
        </p:nvGrpSpPr>
        <p:grpSpPr bwMode="auto">
          <a:xfrm>
            <a:off x="323850" y="115888"/>
            <a:ext cx="4105275" cy="908050"/>
            <a:chOff x="340" y="119"/>
            <a:chExt cx="2586" cy="572"/>
          </a:xfrm>
        </p:grpSpPr>
        <p:sp>
          <p:nvSpPr>
            <p:cNvPr id="892938" name="WordArt 10">
              <a:extLst>
                <a:ext uri="{FF2B5EF4-FFF2-40B4-BE49-F238E27FC236}">
                  <a16:creationId xmlns:a16="http://schemas.microsoft.com/office/drawing/2014/main" id="{FA83A48D-7ACC-4255-6E5E-1CF040C8CC73}"/>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92939" name="WordArt 11">
              <a:extLst>
                <a:ext uri="{FF2B5EF4-FFF2-40B4-BE49-F238E27FC236}">
                  <a16:creationId xmlns:a16="http://schemas.microsoft.com/office/drawing/2014/main" id="{1F40E13A-2FBC-0D7B-0862-863FB49C71FA}"/>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92940" name="WordArt 12">
              <a:extLst>
                <a:ext uri="{FF2B5EF4-FFF2-40B4-BE49-F238E27FC236}">
                  <a16:creationId xmlns:a16="http://schemas.microsoft.com/office/drawing/2014/main" id="{E8E87A83-B8CB-B3FF-D090-4BA444D58A97}"/>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92941" name="WordArt 13">
            <a:extLst>
              <a:ext uri="{FF2B5EF4-FFF2-40B4-BE49-F238E27FC236}">
                <a16:creationId xmlns:a16="http://schemas.microsoft.com/office/drawing/2014/main" id="{C668E344-DB47-319C-09A9-F7DDAD844702}"/>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7890" name="Rectangle 2">
            <a:extLst>
              <a:ext uri="{FF2B5EF4-FFF2-40B4-BE49-F238E27FC236}">
                <a16:creationId xmlns:a16="http://schemas.microsoft.com/office/drawing/2014/main" id="{3BD542C5-B27C-6F58-3D3A-733DEFCE7D54}"/>
              </a:ext>
            </a:extLst>
          </p:cNvPr>
          <p:cNvSpPr>
            <a:spLocks noChangeArrowheads="1"/>
          </p:cNvSpPr>
          <p:nvPr/>
        </p:nvSpPr>
        <p:spPr bwMode="auto">
          <a:xfrm>
            <a:off x="395288" y="4529138"/>
            <a:ext cx="8169275" cy="109696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Este capitulo, por lo tanto, se ha dividido en tres secciones principales, las cuales tratan de la salvación en el pasado, el presente y el futuro del creyente.</a:t>
            </a:r>
          </a:p>
        </p:txBody>
      </p:sp>
      <p:sp>
        <p:nvSpPr>
          <p:cNvPr id="1317891" name="Rectangle 3">
            <a:extLst>
              <a:ext uri="{FF2B5EF4-FFF2-40B4-BE49-F238E27FC236}">
                <a16:creationId xmlns:a16="http://schemas.microsoft.com/office/drawing/2014/main" id="{5817C993-DB2E-5824-BB11-A1E786FF5B0D}"/>
              </a:ext>
            </a:extLst>
          </p:cNvPr>
          <p:cNvSpPr>
            <a:spLocks noChangeArrowheads="1"/>
          </p:cNvSpPr>
          <p:nvPr/>
        </p:nvSpPr>
        <p:spPr bwMode="auto">
          <a:xfrm>
            <a:off x="395288" y="3160713"/>
            <a:ext cx="8064500" cy="1096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1) Ya cumplidas</a:t>
            </a:r>
            <a:endParaRPr lang="en-US" altLang="es-419"/>
          </a:p>
          <a:p>
            <a:r>
              <a:rPr lang="es-MX" altLang="es-419"/>
              <a:t>2) En proceso de verse cumplidas en la actualidad</a:t>
            </a:r>
            <a:endParaRPr lang="en-US" altLang="es-419"/>
          </a:p>
          <a:p>
            <a:r>
              <a:rPr lang="es-MX" altLang="es-419"/>
              <a:t>3) Por realizarse en el futuro</a:t>
            </a:r>
            <a:endParaRPr lang="en-US" altLang="es-419"/>
          </a:p>
        </p:txBody>
      </p:sp>
      <p:sp>
        <p:nvSpPr>
          <p:cNvPr id="1317892" name="Rectangle 4">
            <a:extLst>
              <a:ext uri="{FF2B5EF4-FFF2-40B4-BE49-F238E27FC236}">
                <a16:creationId xmlns:a16="http://schemas.microsoft.com/office/drawing/2014/main" id="{6AF83DC8-E90D-017F-EFE8-D27A9D0AE7B2}"/>
              </a:ext>
            </a:extLst>
          </p:cNvPr>
          <p:cNvSpPr>
            <a:spLocks noChangeArrowheads="1"/>
          </p:cNvSpPr>
          <p:nvPr/>
        </p:nvSpPr>
        <p:spPr bwMode="auto">
          <a:xfrm>
            <a:off x="395288" y="1611313"/>
            <a:ext cx="7956550" cy="143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 través de toda la Escritura, las descripciones de la experiencia del creyente la salvación, justificación, santificación, purificación y redención, se presentan como</a:t>
            </a:r>
            <a:r>
              <a:rPr lang="en-US" altLang="es-419"/>
              <a:t>:</a:t>
            </a:r>
            <a:r>
              <a:rPr lang="es-MX" altLang="es-419"/>
              <a:t> </a:t>
            </a:r>
            <a:endParaRPr lang="en-US" altLang="es-419"/>
          </a:p>
        </p:txBody>
      </p:sp>
      <p:grpSp>
        <p:nvGrpSpPr>
          <p:cNvPr id="1317897" name="Group 9">
            <a:extLst>
              <a:ext uri="{FF2B5EF4-FFF2-40B4-BE49-F238E27FC236}">
                <a16:creationId xmlns:a16="http://schemas.microsoft.com/office/drawing/2014/main" id="{C8386250-BCDD-C882-31AE-BB94469304EB}"/>
              </a:ext>
            </a:extLst>
          </p:cNvPr>
          <p:cNvGrpSpPr>
            <a:grpSpLocks/>
          </p:cNvGrpSpPr>
          <p:nvPr/>
        </p:nvGrpSpPr>
        <p:grpSpPr bwMode="auto">
          <a:xfrm>
            <a:off x="323850" y="115888"/>
            <a:ext cx="4105275" cy="908050"/>
            <a:chOff x="340" y="119"/>
            <a:chExt cx="2586" cy="572"/>
          </a:xfrm>
        </p:grpSpPr>
        <p:sp>
          <p:nvSpPr>
            <p:cNvPr id="1317898" name="WordArt 10">
              <a:extLst>
                <a:ext uri="{FF2B5EF4-FFF2-40B4-BE49-F238E27FC236}">
                  <a16:creationId xmlns:a16="http://schemas.microsoft.com/office/drawing/2014/main" id="{AB58BB10-FCF4-7120-60B1-C1B8820399B6}"/>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17899" name="WordArt 11">
              <a:extLst>
                <a:ext uri="{FF2B5EF4-FFF2-40B4-BE49-F238E27FC236}">
                  <a16:creationId xmlns:a16="http://schemas.microsoft.com/office/drawing/2014/main" id="{9A610C33-353C-B405-1AD9-D0581A23865B}"/>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17900" name="WordArt 12">
              <a:extLst>
                <a:ext uri="{FF2B5EF4-FFF2-40B4-BE49-F238E27FC236}">
                  <a16:creationId xmlns:a16="http://schemas.microsoft.com/office/drawing/2014/main" id="{601B9D75-11C6-2BCC-92A3-F16098B928EF}"/>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317901" name="WordArt 13">
            <a:extLst>
              <a:ext uri="{FF2B5EF4-FFF2-40B4-BE49-F238E27FC236}">
                <a16:creationId xmlns:a16="http://schemas.microsoft.com/office/drawing/2014/main" id="{AC99D666-2F79-1ABD-A258-DBCB45AB287B}"/>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a:extLst>
              <a:ext uri="{FF2B5EF4-FFF2-40B4-BE49-F238E27FC236}">
                <a16:creationId xmlns:a16="http://schemas.microsoft.com/office/drawing/2014/main" id="{7B7DCD6D-F96A-8F35-EA09-1FE703A5CF12}"/>
              </a:ext>
            </a:extLst>
          </p:cNvPr>
          <p:cNvSpPr>
            <a:spLocks noChangeArrowheads="1"/>
          </p:cNvSpPr>
          <p:nvPr/>
        </p:nvSpPr>
        <p:spPr bwMode="auto">
          <a:xfrm>
            <a:off x="250825" y="2124075"/>
            <a:ext cx="4572000" cy="31400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Marcos  9:2-29 </a:t>
            </a:r>
            <a:endParaRPr lang="en-US" altLang="es-419" sz="2000"/>
          </a:p>
          <a:p>
            <a:r>
              <a:rPr lang="es-MX" altLang="es-419" sz="2000"/>
              <a:t>Los dos grupos de discípulos uno en la montaña y el otro valle representan dos clases de cristianos. </a:t>
            </a:r>
            <a:endParaRPr lang="en-US" altLang="es-419" sz="2000"/>
          </a:p>
          <a:p>
            <a:r>
              <a:rPr lang="es-MX" altLang="es-419" sz="2000"/>
              <a:t>Los discípulos que estaban en la montaña deseaban permanecer con Cristo, aparentemente sin sentir preocupación por las necesidades de los habitantes del valle. </a:t>
            </a:r>
          </a:p>
        </p:txBody>
      </p:sp>
      <p:sp>
        <p:nvSpPr>
          <p:cNvPr id="891907" name="Rectangle 3">
            <a:extLst>
              <a:ext uri="{FF2B5EF4-FFF2-40B4-BE49-F238E27FC236}">
                <a16:creationId xmlns:a16="http://schemas.microsoft.com/office/drawing/2014/main" id="{DAB37A8E-CF30-0A4E-BDB1-5B44E8ED931D}"/>
              </a:ext>
            </a:extLst>
          </p:cNvPr>
          <p:cNvSpPr>
            <a:spLocks noChangeArrowheads="1"/>
          </p:cNvSpPr>
          <p:nvPr/>
        </p:nvSpPr>
        <p:spPr bwMode="auto">
          <a:xfrm>
            <a:off x="2555875" y="1663700"/>
            <a:ext cx="4111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LAS DOS TRANSFORMACIONES</a:t>
            </a:r>
            <a:endParaRPr lang="en-US" altLang="es-419" sz="2000" b="0">
              <a:solidFill>
                <a:srgbClr val="FFCC00"/>
              </a:solidFill>
            </a:endParaRPr>
          </a:p>
        </p:txBody>
      </p:sp>
      <p:grpSp>
        <p:nvGrpSpPr>
          <p:cNvPr id="891911" name="Group 7">
            <a:extLst>
              <a:ext uri="{FF2B5EF4-FFF2-40B4-BE49-F238E27FC236}">
                <a16:creationId xmlns:a16="http://schemas.microsoft.com/office/drawing/2014/main" id="{8495E865-197E-EC0F-FFD5-A1FE3ADE2523}"/>
              </a:ext>
            </a:extLst>
          </p:cNvPr>
          <p:cNvGrpSpPr>
            <a:grpSpLocks/>
          </p:cNvGrpSpPr>
          <p:nvPr/>
        </p:nvGrpSpPr>
        <p:grpSpPr bwMode="auto">
          <a:xfrm>
            <a:off x="323850" y="115888"/>
            <a:ext cx="4105275" cy="908050"/>
            <a:chOff x="340" y="119"/>
            <a:chExt cx="2586" cy="572"/>
          </a:xfrm>
        </p:grpSpPr>
        <p:sp>
          <p:nvSpPr>
            <p:cNvPr id="891912" name="WordArt 8">
              <a:extLst>
                <a:ext uri="{FF2B5EF4-FFF2-40B4-BE49-F238E27FC236}">
                  <a16:creationId xmlns:a16="http://schemas.microsoft.com/office/drawing/2014/main" id="{7595C3B7-6C5D-2102-8185-027ADA23E2F5}"/>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91913" name="WordArt 9">
              <a:extLst>
                <a:ext uri="{FF2B5EF4-FFF2-40B4-BE49-F238E27FC236}">
                  <a16:creationId xmlns:a16="http://schemas.microsoft.com/office/drawing/2014/main" id="{C666D832-B858-F4A4-16E2-6D47ACE2DEB5}"/>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91914" name="WordArt 10">
              <a:extLst>
                <a:ext uri="{FF2B5EF4-FFF2-40B4-BE49-F238E27FC236}">
                  <a16:creationId xmlns:a16="http://schemas.microsoft.com/office/drawing/2014/main" id="{69248ACC-0800-C394-82F3-651A7474226D}"/>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91915" name="WordArt 11">
            <a:extLst>
              <a:ext uri="{FF2B5EF4-FFF2-40B4-BE49-F238E27FC236}">
                <a16:creationId xmlns:a16="http://schemas.microsoft.com/office/drawing/2014/main" id="{B14CC7B6-4919-E143-9A2D-53503D6086D8}"/>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91918" name="Picture 14">
            <a:extLst>
              <a:ext uri="{FF2B5EF4-FFF2-40B4-BE49-F238E27FC236}">
                <a16:creationId xmlns:a16="http://schemas.microsoft.com/office/drawing/2014/main" id="{06EAD1A9-F539-0F07-4EFC-57516309B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4291" name="Rectangle 3">
            <a:extLst>
              <a:ext uri="{FF2B5EF4-FFF2-40B4-BE49-F238E27FC236}">
                <a16:creationId xmlns:a16="http://schemas.microsoft.com/office/drawing/2014/main" id="{58335297-E42E-C28B-AC12-7C1B1719F087}"/>
              </a:ext>
            </a:extLst>
          </p:cNvPr>
          <p:cNvSpPr>
            <a:spLocks noChangeArrowheads="1"/>
          </p:cNvSpPr>
          <p:nvPr/>
        </p:nvSpPr>
        <p:spPr bwMode="auto">
          <a:xfrm>
            <a:off x="2484438" y="1592263"/>
            <a:ext cx="4111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LAS DOS TRANSFORMACIONES</a:t>
            </a:r>
            <a:endParaRPr lang="en-US" altLang="es-419" sz="2000" b="0">
              <a:solidFill>
                <a:srgbClr val="FFCC00"/>
              </a:solidFill>
            </a:endParaRPr>
          </a:p>
        </p:txBody>
      </p:sp>
      <p:sp>
        <p:nvSpPr>
          <p:cNvPr id="1164292" name="Rectangle 4">
            <a:extLst>
              <a:ext uri="{FF2B5EF4-FFF2-40B4-BE49-F238E27FC236}">
                <a16:creationId xmlns:a16="http://schemas.microsoft.com/office/drawing/2014/main" id="{5EBAF566-16D1-59E2-8A45-A9D7B0810F77}"/>
              </a:ext>
            </a:extLst>
          </p:cNvPr>
          <p:cNvSpPr>
            <a:spLocks noChangeArrowheads="1"/>
          </p:cNvSpPr>
          <p:nvPr/>
        </p:nvSpPr>
        <p:spPr bwMode="auto">
          <a:xfrm>
            <a:off x="250825" y="1908175"/>
            <a:ext cx="4897438" cy="3444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Marcos  9:2-29 </a:t>
            </a:r>
            <a:endParaRPr lang="en-US" altLang="es-419" sz="2000"/>
          </a:p>
          <a:p>
            <a:r>
              <a:rPr lang="es-MX" altLang="es-419" sz="2000"/>
              <a:t>A través de los siglos, muchos han construido refugios en las “montañas”, muy alejados de las necesidades del mundo. Su experiencia consiste en oraciones sin obras.</a:t>
            </a:r>
            <a:endParaRPr lang="en-US" altLang="es-419" sz="2000"/>
          </a:p>
          <a:p>
            <a:r>
              <a:rPr lang="es-MX" altLang="es-419" sz="2000"/>
              <a:t>Por otra parte, los discípulos que estaban en el valle trabajaron sin orar, y sus esfuerzos por echar fuera el demonio fracasaron. </a:t>
            </a:r>
          </a:p>
        </p:txBody>
      </p:sp>
      <p:grpSp>
        <p:nvGrpSpPr>
          <p:cNvPr id="1164298" name="Group 10">
            <a:extLst>
              <a:ext uri="{FF2B5EF4-FFF2-40B4-BE49-F238E27FC236}">
                <a16:creationId xmlns:a16="http://schemas.microsoft.com/office/drawing/2014/main" id="{A186A4E2-0F04-3036-9B8B-BE3E3BC4C135}"/>
              </a:ext>
            </a:extLst>
          </p:cNvPr>
          <p:cNvGrpSpPr>
            <a:grpSpLocks/>
          </p:cNvGrpSpPr>
          <p:nvPr/>
        </p:nvGrpSpPr>
        <p:grpSpPr bwMode="auto">
          <a:xfrm>
            <a:off x="323850" y="115888"/>
            <a:ext cx="4105275" cy="908050"/>
            <a:chOff x="340" y="119"/>
            <a:chExt cx="2586" cy="572"/>
          </a:xfrm>
        </p:grpSpPr>
        <p:sp>
          <p:nvSpPr>
            <p:cNvPr id="1164299" name="WordArt 11">
              <a:extLst>
                <a:ext uri="{FF2B5EF4-FFF2-40B4-BE49-F238E27FC236}">
                  <a16:creationId xmlns:a16="http://schemas.microsoft.com/office/drawing/2014/main" id="{6C44231C-4634-AB30-2E52-0DD1699668DE}"/>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4300" name="WordArt 12">
              <a:extLst>
                <a:ext uri="{FF2B5EF4-FFF2-40B4-BE49-F238E27FC236}">
                  <a16:creationId xmlns:a16="http://schemas.microsoft.com/office/drawing/2014/main" id="{18E5F165-081F-3AF0-FADF-564BDABF79A0}"/>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4301" name="WordArt 13">
              <a:extLst>
                <a:ext uri="{FF2B5EF4-FFF2-40B4-BE49-F238E27FC236}">
                  <a16:creationId xmlns:a16="http://schemas.microsoft.com/office/drawing/2014/main" id="{A330350D-A305-21E0-EA73-327522AE2F2C}"/>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4302" name="WordArt 14">
            <a:extLst>
              <a:ext uri="{FF2B5EF4-FFF2-40B4-BE49-F238E27FC236}">
                <a16:creationId xmlns:a16="http://schemas.microsoft.com/office/drawing/2014/main" id="{00C78163-E54F-C203-02DD-02E451A1D09F}"/>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164305" name="Picture 17">
            <a:extLst>
              <a:ext uri="{FF2B5EF4-FFF2-40B4-BE49-F238E27FC236}">
                <a16:creationId xmlns:a16="http://schemas.microsoft.com/office/drawing/2014/main" id="{B94F2BC2-F0EF-DB19-B8A3-3699FEADF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22690" name="Rectangle 2">
            <a:extLst>
              <a:ext uri="{FF2B5EF4-FFF2-40B4-BE49-F238E27FC236}">
                <a16:creationId xmlns:a16="http://schemas.microsoft.com/office/drawing/2014/main" id="{60F1A068-8B46-9AB5-6874-4CA15E6074DF}"/>
              </a:ext>
            </a:extLst>
          </p:cNvPr>
          <p:cNvSpPr>
            <a:spLocks noChangeArrowheads="1"/>
          </p:cNvSpPr>
          <p:nvPr/>
        </p:nvSpPr>
        <p:spPr bwMode="auto">
          <a:xfrm>
            <a:off x="3995738" y="2411413"/>
            <a:ext cx="5003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Hay multitudes que se han visto aprisionadas, ya sea en la trampa  de trabajar a favor de otros careciendo de poder, o en la de orar mucho sin trabajar por los demás.</a:t>
            </a:r>
            <a:endParaRPr lang="en-US" altLang="es-419" sz="2000"/>
          </a:p>
          <a:p>
            <a:r>
              <a:rPr lang="es-MX" altLang="es-419" sz="2000"/>
              <a:t>Estas dos clases de cristianos necesitan que se restaure en ellos a imagen de Dios.</a:t>
            </a:r>
          </a:p>
        </p:txBody>
      </p:sp>
      <p:sp>
        <p:nvSpPr>
          <p:cNvPr id="1522691" name="Rectangle 3">
            <a:extLst>
              <a:ext uri="{FF2B5EF4-FFF2-40B4-BE49-F238E27FC236}">
                <a16:creationId xmlns:a16="http://schemas.microsoft.com/office/drawing/2014/main" id="{7BDA599A-C55C-1ADB-5E1E-2DCE8D66D6AF}"/>
              </a:ext>
            </a:extLst>
          </p:cNvPr>
          <p:cNvSpPr>
            <a:spLocks noChangeArrowheads="1"/>
          </p:cNvSpPr>
          <p:nvPr/>
        </p:nvSpPr>
        <p:spPr bwMode="auto">
          <a:xfrm>
            <a:off x="2555875" y="1763713"/>
            <a:ext cx="4111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LAS DOS TRANSFORMACIONES</a:t>
            </a:r>
            <a:endParaRPr lang="en-US" altLang="es-419" sz="2000" b="0">
              <a:solidFill>
                <a:srgbClr val="FFCC00"/>
              </a:solidFill>
            </a:endParaRPr>
          </a:p>
        </p:txBody>
      </p:sp>
      <p:grpSp>
        <p:nvGrpSpPr>
          <p:cNvPr id="1522697" name="Group 9">
            <a:extLst>
              <a:ext uri="{FF2B5EF4-FFF2-40B4-BE49-F238E27FC236}">
                <a16:creationId xmlns:a16="http://schemas.microsoft.com/office/drawing/2014/main" id="{4B4298B2-DCDE-FBF9-D61B-666756139346}"/>
              </a:ext>
            </a:extLst>
          </p:cNvPr>
          <p:cNvGrpSpPr>
            <a:grpSpLocks/>
          </p:cNvGrpSpPr>
          <p:nvPr/>
        </p:nvGrpSpPr>
        <p:grpSpPr bwMode="auto">
          <a:xfrm>
            <a:off x="323850" y="115888"/>
            <a:ext cx="4105275" cy="908050"/>
            <a:chOff x="340" y="119"/>
            <a:chExt cx="2586" cy="572"/>
          </a:xfrm>
        </p:grpSpPr>
        <p:sp>
          <p:nvSpPr>
            <p:cNvPr id="1522698" name="WordArt 10">
              <a:extLst>
                <a:ext uri="{FF2B5EF4-FFF2-40B4-BE49-F238E27FC236}">
                  <a16:creationId xmlns:a16="http://schemas.microsoft.com/office/drawing/2014/main" id="{C7C61279-A187-3D21-BD93-50705626E36B}"/>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522699" name="WordArt 11">
              <a:extLst>
                <a:ext uri="{FF2B5EF4-FFF2-40B4-BE49-F238E27FC236}">
                  <a16:creationId xmlns:a16="http://schemas.microsoft.com/office/drawing/2014/main" id="{C65AA76E-CBB9-9988-CC86-3C08EE6C73C5}"/>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522700" name="WordArt 12">
              <a:extLst>
                <a:ext uri="{FF2B5EF4-FFF2-40B4-BE49-F238E27FC236}">
                  <a16:creationId xmlns:a16="http://schemas.microsoft.com/office/drawing/2014/main" id="{A8CBB77F-EA78-11F1-B73B-2413AE23A292}"/>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522701" name="WordArt 13">
            <a:extLst>
              <a:ext uri="{FF2B5EF4-FFF2-40B4-BE49-F238E27FC236}">
                <a16:creationId xmlns:a16="http://schemas.microsoft.com/office/drawing/2014/main" id="{C40B53DF-D065-AC6B-A011-0261A5C0F660}"/>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522704" name="Picture 16">
            <a:extLst>
              <a:ext uri="{FF2B5EF4-FFF2-40B4-BE49-F238E27FC236}">
                <a16:creationId xmlns:a16="http://schemas.microsoft.com/office/drawing/2014/main" id="{EA9593DF-5F5D-0825-5C40-D6FD018ED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409872"/>
            <a:ext cx="3922713"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882" name="Rectangle 2">
            <a:extLst>
              <a:ext uri="{FF2B5EF4-FFF2-40B4-BE49-F238E27FC236}">
                <a16:creationId xmlns:a16="http://schemas.microsoft.com/office/drawing/2014/main" id="{36053AD3-27AB-0894-F315-7150E75C3198}"/>
              </a:ext>
            </a:extLst>
          </p:cNvPr>
          <p:cNvSpPr>
            <a:spLocks noChangeArrowheads="1"/>
          </p:cNvSpPr>
          <p:nvPr/>
        </p:nvSpPr>
        <p:spPr bwMode="auto">
          <a:xfrm>
            <a:off x="468313" y="3570288"/>
            <a:ext cx="5111750" cy="2101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espíritu Santo produce en los creyentes un cambio decidido en su punto de vista. Sus frutos, “amor, gozo, paz, paciencia, benignidad, bondad, fe, mansedumbre, templanza” (Gal. 5:22,23).</a:t>
            </a:r>
            <a:endParaRPr lang="en-US" altLang="es-419"/>
          </a:p>
        </p:txBody>
      </p:sp>
      <p:sp>
        <p:nvSpPr>
          <p:cNvPr id="890883" name="Rectangle 3">
            <a:extLst>
              <a:ext uri="{FF2B5EF4-FFF2-40B4-BE49-F238E27FC236}">
                <a16:creationId xmlns:a16="http://schemas.microsoft.com/office/drawing/2014/main" id="{E8495B4A-7A8C-C095-BB4D-D73083083F1B}"/>
              </a:ext>
            </a:extLst>
          </p:cNvPr>
          <p:cNvSpPr>
            <a:spLocks noChangeArrowheads="1"/>
          </p:cNvSpPr>
          <p:nvPr/>
        </p:nvSpPr>
        <p:spPr bwMode="auto">
          <a:xfrm>
            <a:off x="2411413" y="1519238"/>
            <a:ext cx="4637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VERDADERA TRANSFORMACION</a:t>
            </a:r>
            <a:endParaRPr lang="en-US" altLang="es-419" sz="2000" b="0">
              <a:solidFill>
                <a:srgbClr val="FFCC00"/>
              </a:solidFill>
            </a:endParaRPr>
          </a:p>
        </p:txBody>
      </p:sp>
      <p:sp>
        <p:nvSpPr>
          <p:cNvPr id="890884" name="Rectangle 4">
            <a:extLst>
              <a:ext uri="{FF2B5EF4-FFF2-40B4-BE49-F238E27FC236}">
                <a16:creationId xmlns:a16="http://schemas.microsoft.com/office/drawing/2014/main" id="{BBF108EE-FE8E-1628-BF3C-FE6CC4D332F6}"/>
              </a:ext>
            </a:extLst>
          </p:cNvPr>
          <p:cNvSpPr>
            <a:spLocks noChangeArrowheads="1"/>
          </p:cNvSpPr>
          <p:nvPr/>
        </p:nvSpPr>
        <p:spPr bwMode="auto">
          <a:xfrm>
            <a:off x="468313" y="2057400"/>
            <a:ext cx="5111750" cy="143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Dios espera reproducir su imagen en los seres caídos, transformando sus voluntades, mentes, deseos y caracteres</a:t>
            </a:r>
            <a:endParaRPr lang="en-US" altLang="es-419"/>
          </a:p>
        </p:txBody>
      </p:sp>
      <p:grpSp>
        <p:nvGrpSpPr>
          <p:cNvPr id="890889" name="Group 9">
            <a:extLst>
              <a:ext uri="{FF2B5EF4-FFF2-40B4-BE49-F238E27FC236}">
                <a16:creationId xmlns:a16="http://schemas.microsoft.com/office/drawing/2014/main" id="{CFA396DD-2947-43B5-7C28-1F13EE55ACB7}"/>
              </a:ext>
            </a:extLst>
          </p:cNvPr>
          <p:cNvGrpSpPr>
            <a:grpSpLocks/>
          </p:cNvGrpSpPr>
          <p:nvPr/>
        </p:nvGrpSpPr>
        <p:grpSpPr bwMode="auto">
          <a:xfrm>
            <a:off x="323850" y="115888"/>
            <a:ext cx="4105275" cy="908050"/>
            <a:chOff x="340" y="119"/>
            <a:chExt cx="2586" cy="572"/>
          </a:xfrm>
        </p:grpSpPr>
        <p:sp>
          <p:nvSpPr>
            <p:cNvPr id="890890" name="WordArt 10">
              <a:extLst>
                <a:ext uri="{FF2B5EF4-FFF2-40B4-BE49-F238E27FC236}">
                  <a16:creationId xmlns:a16="http://schemas.microsoft.com/office/drawing/2014/main" id="{334D8AAD-0BB1-FD15-FA04-3AB208FBC0CC}"/>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90891" name="WordArt 11">
              <a:extLst>
                <a:ext uri="{FF2B5EF4-FFF2-40B4-BE49-F238E27FC236}">
                  <a16:creationId xmlns:a16="http://schemas.microsoft.com/office/drawing/2014/main" id="{72DE673F-F2D6-7C47-61CF-E8F9C7B631E4}"/>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90892" name="WordArt 12">
              <a:extLst>
                <a:ext uri="{FF2B5EF4-FFF2-40B4-BE49-F238E27FC236}">
                  <a16:creationId xmlns:a16="http://schemas.microsoft.com/office/drawing/2014/main" id="{F39223BA-6215-B1DD-AF56-D99B9F991E66}"/>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90893" name="WordArt 13">
            <a:extLst>
              <a:ext uri="{FF2B5EF4-FFF2-40B4-BE49-F238E27FC236}">
                <a16:creationId xmlns:a16="http://schemas.microsoft.com/office/drawing/2014/main" id="{0EDA4681-7AA4-68D2-D40A-1CE90DCBCCAC}"/>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90896" name="Picture 16">
            <a:extLst>
              <a:ext uri="{FF2B5EF4-FFF2-40B4-BE49-F238E27FC236}">
                <a16:creationId xmlns:a16="http://schemas.microsoft.com/office/drawing/2014/main" id="{6C483E04-0EFA-A499-E725-661DF8FDE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5314" name="Rectangle 2">
            <a:extLst>
              <a:ext uri="{FF2B5EF4-FFF2-40B4-BE49-F238E27FC236}">
                <a16:creationId xmlns:a16="http://schemas.microsoft.com/office/drawing/2014/main" id="{5AE56C20-7996-F5EA-B31D-E521F0CB636A}"/>
              </a:ext>
            </a:extLst>
          </p:cNvPr>
          <p:cNvSpPr>
            <a:spLocks noChangeArrowheads="1"/>
          </p:cNvSpPr>
          <p:nvPr/>
        </p:nvSpPr>
        <p:spPr bwMode="auto">
          <a:xfrm>
            <a:off x="468313" y="2482850"/>
            <a:ext cx="5688012"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Si no resistimos al Salvador, el “se identificara de tal manera con nuestros pensamientos y fines, amoldara de tal manera nuestro corazón y mente en conformidad con su voluntad, que cuando le obedezcamos estaremos solo ejecutando nuestros propios impulsos. </a:t>
            </a:r>
            <a:endParaRPr lang="en-US" altLang="es-419"/>
          </a:p>
          <a:p>
            <a:r>
              <a:rPr lang="es-MX" altLang="es-419"/>
              <a:t>La voluntad, refinada y santificada, hallara su mas alto deleite en servirle”</a:t>
            </a:r>
          </a:p>
        </p:txBody>
      </p:sp>
      <p:sp>
        <p:nvSpPr>
          <p:cNvPr id="1165315" name="Rectangle 3">
            <a:extLst>
              <a:ext uri="{FF2B5EF4-FFF2-40B4-BE49-F238E27FC236}">
                <a16:creationId xmlns:a16="http://schemas.microsoft.com/office/drawing/2014/main" id="{3AE6434B-74A9-6F78-0FBC-ABBFEF1BF5BF}"/>
              </a:ext>
            </a:extLst>
          </p:cNvPr>
          <p:cNvSpPr>
            <a:spLocks noChangeArrowheads="1"/>
          </p:cNvSpPr>
          <p:nvPr/>
        </p:nvSpPr>
        <p:spPr bwMode="auto">
          <a:xfrm>
            <a:off x="2411413" y="1628775"/>
            <a:ext cx="4637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VERDADERA TRANSFORMACION</a:t>
            </a:r>
            <a:endParaRPr lang="en-US" altLang="es-419" sz="2000" b="0">
              <a:solidFill>
                <a:srgbClr val="FFCC00"/>
              </a:solidFill>
            </a:endParaRPr>
          </a:p>
        </p:txBody>
      </p:sp>
      <p:grpSp>
        <p:nvGrpSpPr>
          <p:cNvPr id="1165319" name="Group 7">
            <a:extLst>
              <a:ext uri="{FF2B5EF4-FFF2-40B4-BE49-F238E27FC236}">
                <a16:creationId xmlns:a16="http://schemas.microsoft.com/office/drawing/2014/main" id="{358B2416-6F06-4BC4-5B2C-52D4F07E2BDC}"/>
              </a:ext>
            </a:extLst>
          </p:cNvPr>
          <p:cNvGrpSpPr>
            <a:grpSpLocks/>
          </p:cNvGrpSpPr>
          <p:nvPr/>
        </p:nvGrpSpPr>
        <p:grpSpPr bwMode="auto">
          <a:xfrm>
            <a:off x="323850" y="115888"/>
            <a:ext cx="4105275" cy="908050"/>
            <a:chOff x="340" y="119"/>
            <a:chExt cx="2586" cy="572"/>
          </a:xfrm>
        </p:grpSpPr>
        <p:sp>
          <p:nvSpPr>
            <p:cNvPr id="1165320" name="WordArt 8">
              <a:extLst>
                <a:ext uri="{FF2B5EF4-FFF2-40B4-BE49-F238E27FC236}">
                  <a16:creationId xmlns:a16="http://schemas.microsoft.com/office/drawing/2014/main" id="{AABE71B7-8DA8-DC18-0C79-031DA777A9F3}"/>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5321" name="WordArt 9">
              <a:extLst>
                <a:ext uri="{FF2B5EF4-FFF2-40B4-BE49-F238E27FC236}">
                  <a16:creationId xmlns:a16="http://schemas.microsoft.com/office/drawing/2014/main" id="{DBB52120-BB6F-EF11-35DF-40833084E117}"/>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5322" name="WordArt 10">
              <a:extLst>
                <a:ext uri="{FF2B5EF4-FFF2-40B4-BE49-F238E27FC236}">
                  <a16:creationId xmlns:a16="http://schemas.microsoft.com/office/drawing/2014/main" id="{1BE81B0C-FC24-6B25-EC1D-4BDCB2083EA1}"/>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5323" name="WordArt 11">
            <a:extLst>
              <a:ext uri="{FF2B5EF4-FFF2-40B4-BE49-F238E27FC236}">
                <a16:creationId xmlns:a16="http://schemas.microsoft.com/office/drawing/2014/main" id="{4EF350E9-5463-9087-01EF-93B8654BF415}"/>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165326" name="Picture 14">
            <a:extLst>
              <a:ext uri="{FF2B5EF4-FFF2-40B4-BE49-F238E27FC236}">
                <a16:creationId xmlns:a16="http://schemas.microsoft.com/office/drawing/2014/main" id="{2264C0C2-25CA-1EDA-67D0-0DF97B194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133600"/>
            <a:ext cx="2733675" cy="364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9858" name="Rectangle 2">
            <a:extLst>
              <a:ext uri="{FF2B5EF4-FFF2-40B4-BE49-F238E27FC236}">
                <a16:creationId xmlns:a16="http://schemas.microsoft.com/office/drawing/2014/main" id="{92C82C7D-61A2-85E8-75C8-EC80D5433876}"/>
              </a:ext>
            </a:extLst>
          </p:cNvPr>
          <p:cNvSpPr>
            <a:spLocks noChangeArrowheads="1"/>
          </p:cNvSpPr>
          <p:nvPr/>
        </p:nvSpPr>
        <p:spPr bwMode="auto">
          <a:xfrm>
            <a:off x="323850" y="2038350"/>
            <a:ext cx="576103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transfiguración de Cristo revela otro contraste notable. Cristo se transfiguro, pero en cierto sentido, lo mismo se puede decir al muchacho en el valle. El joven se había transfigurado en una imagen demoníaca (véase Mar. 9:1-29).</a:t>
            </a:r>
            <a:endParaRPr lang="en-US" altLang="es-419"/>
          </a:p>
        </p:txBody>
      </p:sp>
      <p:sp>
        <p:nvSpPr>
          <p:cNvPr id="889859" name="Rectangle 3">
            <a:extLst>
              <a:ext uri="{FF2B5EF4-FFF2-40B4-BE49-F238E27FC236}">
                <a16:creationId xmlns:a16="http://schemas.microsoft.com/office/drawing/2014/main" id="{EE1ACCD4-DAE6-5412-7617-6A30DCD7DD1E}"/>
              </a:ext>
            </a:extLst>
          </p:cNvPr>
          <p:cNvSpPr>
            <a:spLocks noChangeArrowheads="1"/>
          </p:cNvSpPr>
          <p:nvPr/>
        </p:nvSpPr>
        <p:spPr bwMode="auto">
          <a:xfrm>
            <a:off x="3492500" y="1557338"/>
            <a:ext cx="268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LOS DOS DESTINOS</a:t>
            </a:r>
            <a:endParaRPr lang="en-US" altLang="es-419" sz="2000" b="0">
              <a:solidFill>
                <a:srgbClr val="FFCC00"/>
              </a:solidFill>
            </a:endParaRPr>
          </a:p>
        </p:txBody>
      </p:sp>
      <p:sp>
        <p:nvSpPr>
          <p:cNvPr id="889860" name="Rectangle 4">
            <a:extLst>
              <a:ext uri="{FF2B5EF4-FFF2-40B4-BE49-F238E27FC236}">
                <a16:creationId xmlns:a16="http://schemas.microsoft.com/office/drawing/2014/main" id="{65489887-DE7D-5BFA-B3B6-06EF4988D9E3}"/>
              </a:ext>
            </a:extLst>
          </p:cNvPr>
          <p:cNvSpPr>
            <a:spLocks noChangeArrowheads="1"/>
          </p:cNvSpPr>
          <p:nvPr/>
        </p:nvSpPr>
        <p:spPr bwMode="auto">
          <a:xfrm>
            <a:off x="323850" y="4229100"/>
            <a:ext cx="5272088" cy="143192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Aquí vemos iluminarse dos planes opuestos: el plan divino de restaurarnos, y el de Satanás para arruinarnos.</a:t>
            </a:r>
            <a:endParaRPr lang="en-US" altLang="es-419"/>
          </a:p>
        </p:txBody>
      </p:sp>
      <p:grpSp>
        <p:nvGrpSpPr>
          <p:cNvPr id="889865" name="Group 9">
            <a:extLst>
              <a:ext uri="{FF2B5EF4-FFF2-40B4-BE49-F238E27FC236}">
                <a16:creationId xmlns:a16="http://schemas.microsoft.com/office/drawing/2014/main" id="{F0074DC7-82C4-F3C0-138E-78AF361D31EE}"/>
              </a:ext>
            </a:extLst>
          </p:cNvPr>
          <p:cNvGrpSpPr>
            <a:grpSpLocks/>
          </p:cNvGrpSpPr>
          <p:nvPr/>
        </p:nvGrpSpPr>
        <p:grpSpPr bwMode="auto">
          <a:xfrm>
            <a:off x="323850" y="115888"/>
            <a:ext cx="4105275" cy="908050"/>
            <a:chOff x="340" y="119"/>
            <a:chExt cx="2586" cy="572"/>
          </a:xfrm>
        </p:grpSpPr>
        <p:sp>
          <p:nvSpPr>
            <p:cNvPr id="889866" name="WordArt 10">
              <a:extLst>
                <a:ext uri="{FF2B5EF4-FFF2-40B4-BE49-F238E27FC236}">
                  <a16:creationId xmlns:a16="http://schemas.microsoft.com/office/drawing/2014/main" id="{1DB09177-776E-F5AD-26D0-3A8EDAAAFC50}"/>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9867" name="WordArt 11">
              <a:extLst>
                <a:ext uri="{FF2B5EF4-FFF2-40B4-BE49-F238E27FC236}">
                  <a16:creationId xmlns:a16="http://schemas.microsoft.com/office/drawing/2014/main" id="{340A25C9-AA9E-FECD-B0F2-502443E2039C}"/>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9868" name="WordArt 12">
              <a:extLst>
                <a:ext uri="{FF2B5EF4-FFF2-40B4-BE49-F238E27FC236}">
                  <a16:creationId xmlns:a16="http://schemas.microsoft.com/office/drawing/2014/main" id="{1784EA17-605E-4880-DCA1-071E41DE0750}"/>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9869" name="WordArt 13">
            <a:extLst>
              <a:ext uri="{FF2B5EF4-FFF2-40B4-BE49-F238E27FC236}">
                <a16:creationId xmlns:a16="http://schemas.microsoft.com/office/drawing/2014/main" id="{EAFE8E01-03B0-8D83-0D16-1CF4DE8F8BD7}"/>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9873" name="Picture 17">
            <a:extLst>
              <a:ext uri="{FF2B5EF4-FFF2-40B4-BE49-F238E27FC236}">
                <a16:creationId xmlns:a16="http://schemas.microsoft.com/office/drawing/2014/main" id="{E389DB55-C784-83E1-3DAC-D2747EC90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420938"/>
            <a:ext cx="2808287"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6338" name="Rectangle 2">
            <a:extLst>
              <a:ext uri="{FF2B5EF4-FFF2-40B4-BE49-F238E27FC236}">
                <a16:creationId xmlns:a16="http://schemas.microsoft.com/office/drawing/2014/main" id="{15EFC17B-23EA-4CF5-FEA4-8AA2C7671226}"/>
              </a:ext>
            </a:extLst>
          </p:cNvPr>
          <p:cNvSpPr>
            <a:spLocks noChangeArrowheads="1"/>
          </p:cNvSpPr>
          <p:nvPr/>
        </p:nvSpPr>
        <p:spPr bwMode="auto">
          <a:xfrm>
            <a:off x="466725" y="2244725"/>
            <a:ext cx="568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Escritura afirma que Dios “es poderoso para guardaros sin caída (Judas 24). Satanas por su parte, hace todo lo posible por mantenernos en un estado caído.</a:t>
            </a:r>
            <a:endParaRPr lang="en-US" altLang="es-419" sz="2000"/>
          </a:p>
          <a:p>
            <a:r>
              <a:rPr lang="es-MX" altLang="es-419" sz="2000"/>
              <a:t>No hay terreno neutral. </a:t>
            </a:r>
          </a:p>
        </p:txBody>
      </p:sp>
      <p:sp>
        <p:nvSpPr>
          <p:cNvPr id="1166339" name="Rectangle 3">
            <a:extLst>
              <a:ext uri="{FF2B5EF4-FFF2-40B4-BE49-F238E27FC236}">
                <a16:creationId xmlns:a16="http://schemas.microsoft.com/office/drawing/2014/main" id="{279B7CB5-E8F4-FEE0-0FD2-3E2B0DCCE16E}"/>
              </a:ext>
            </a:extLst>
          </p:cNvPr>
          <p:cNvSpPr>
            <a:spLocks noChangeArrowheads="1"/>
          </p:cNvSpPr>
          <p:nvPr/>
        </p:nvSpPr>
        <p:spPr bwMode="auto">
          <a:xfrm>
            <a:off x="3276600" y="1663700"/>
            <a:ext cx="268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LOS DOS DESTINOS</a:t>
            </a:r>
            <a:endParaRPr lang="en-US" altLang="es-419" sz="2000" b="0">
              <a:solidFill>
                <a:srgbClr val="FFCC00"/>
              </a:solidFill>
            </a:endParaRPr>
          </a:p>
        </p:txBody>
      </p:sp>
      <p:sp>
        <p:nvSpPr>
          <p:cNvPr id="1166343" name="Rectangle 7">
            <a:extLst>
              <a:ext uri="{FF2B5EF4-FFF2-40B4-BE49-F238E27FC236}">
                <a16:creationId xmlns:a16="http://schemas.microsoft.com/office/drawing/2014/main" id="{0078E9ED-BCD7-93BB-E8ED-2374C4D0514B}"/>
              </a:ext>
            </a:extLst>
          </p:cNvPr>
          <p:cNvSpPr>
            <a:spLocks noChangeArrowheads="1"/>
          </p:cNvSpPr>
          <p:nvPr/>
        </p:nvSpPr>
        <p:spPr bwMode="auto">
          <a:xfrm>
            <a:off x="468313" y="3949700"/>
            <a:ext cx="5688012" cy="16160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Estamos siendo, ya sea ennoblecidos o desgraciados. Somos “esclavos del pecado’ o “siervos de la justicia” (Rom. 6:17,18). </a:t>
            </a:r>
            <a:endParaRPr lang="en-US" altLang="es-419" sz="2000"/>
          </a:p>
          <a:p>
            <a:r>
              <a:rPr lang="es-MX" altLang="es-419" sz="2000"/>
              <a:t>El que ocupa nuestras mentes nos ocupa a nosotros.</a:t>
            </a:r>
          </a:p>
        </p:txBody>
      </p:sp>
      <p:grpSp>
        <p:nvGrpSpPr>
          <p:cNvPr id="1166346" name="Group 10">
            <a:extLst>
              <a:ext uri="{FF2B5EF4-FFF2-40B4-BE49-F238E27FC236}">
                <a16:creationId xmlns:a16="http://schemas.microsoft.com/office/drawing/2014/main" id="{45BA7994-A2A1-F07B-C9AB-EFABCD7871B4}"/>
              </a:ext>
            </a:extLst>
          </p:cNvPr>
          <p:cNvGrpSpPr>
            <a:grpSpLocks/>
          </p:cNvGrpSpPr>
          <p:nvPr/>
        </p:nvGrpSpPr>
        <p:grpSpPr bwMode="auto">
          <a:xfrm>
            <a:off x="323850" y="115888"/>
            <a:ext cx="4105275" cy="908050"/>
            <a:chOff x="340" y="119"/>
            <a:chExt cx="2586" cy="572"/>
          </a:xfrm>
        </p:grpSpPr>
        <p:sp>
          <p:nvSpPr>
            <p:cNvPr id="1166347" name="WordArt 11">
              <a:extLst>
                <a:ext uri="{FF2B5EF4-FFF2-40B4-BE49-F238E27FC236}">
                  <a16:creationId xmlns:a16="http://schemas.microsoft.com/office/drawing/2014/main" id="{EEB34B93-0012-BF21-2784-2EF7285F3A3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6348" name="WordArt 12">
              <a:extLst>
                <a:ext uri="{FF2B5EF4-FFF2-40B4-BE49-F238E27FC236}">
                  <a16:creationId xmlns:a16="http://schemas.microsoft.com/office/drawing/2014/main" id="{5CB99E53-69BB-806D-1025-E499A55081F6}"/>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6349" name="WordArt 13">
              <a:extLst>
                <a:ext uri="{FF2B5EF4-FFF2-40B4-BE49-F238E27FC236}">
                  <a16:creationId xmlns:a16="http://schemas.microsoft.com/office/drawing/2014/main" id="{53DDD2B2-A8CB-30E1-0B3E-C1280D5AB940}"/>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6350" name="WordArt 14">
            <a:extLst>
              <a:ext uri="{FF2B5EF4-FFF2-40B4-BE49-F238E27FC236}">
                <a16:creationId xmlns:a16="http://schemas.microsoft.com/office/drawing/2014/main" id="{843D8CFF-E2AE-6D4D-49FE-BED5A03C97FE}"/>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166353" name="Picture 17">
            <a:extLst>
              <a:ext uri="{FF2B5EF4-FFF2-40B4-BE49-F238E27FC236}">
                <a16:creationId xmlns:a16="http://schemas.microsoft.com/office/drawing/2014/main" id="{C22754FD-3C17-8BD4-7B07-D1811EE54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844675"/>
            <a:ext cx="2951162" cy="393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8834" name="Rectangle 2">
            <a:extLst>
              <a:ext uri="{FF2B5EF4-FFF2-40B4-BE49-F238E27FC236}">
                <a16:creationId xmlns:a16="http://schemas.microsoft.com/office/drawing/2014/main" id="{E0094601-A82A-1A5D-A48A-DE27EFCED986}"/>
              </a:ext>
            </a:extLst>
          </p:cNvPr>
          <p:cNvSpPr>
            <a:spLocks noChangeArrowheads="1"/>
          </p:cNvSpPr>
          <p:nvPr/>
        </p:nvSpPr>
        <p:spPr bwMode="auto">
          <a:xfrm>
            <a:off x="1979613" y="2349500"/>
            <a:ext cx="5383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MX" altLang="es-419" sz="2000"/>
              <a:t>¿En que consiste la perfección bíblica? ¿Como puede recibírsela?</a:t>
            </a:r>
            <a:endParaRPr lang="en-US" altLang="es-419" sz="2000"/>
          </a:p>
        </p:txBody>
      </p:sp>
      <p:sp>
        <p:nvSpPr>
          <p:cNvPr id="888835" name="Rectangle 3">
            <a:extLst>
              <a:ext uri="{FF2B5EF4-FFF2-40B4-BE49-F238E27FC236}">
                <a16:creationId xmlns:a16="http://schemas.microsoft.com/office/drawing/2014/main" id="{600FED98-D45A-8959-FE02-55F8A9CA88F8}"/>
              </a:ext>
            </a:extLst>
          </p:cNvPr>
          <p:cNvSpPr>
            <a:spLocks noChangeArrowheads="1"/>
          </p:cNvSpPr>
          <p:nvPr/>
        </p:nvSpPr>
        <p:spPr bwMode="auto">
          <a:xfrm>
            <a:off x="1116013" y="3482975"/>
            <a:ext cx="7812087" cy="21018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palabra “perfecto”  y perfección” son traducciones del Hebreo tam o tamiz que significa “completo”, “recto” pacifico integro, saludable, o intachable.</a:t>
            </a:r>
            <a:endParaRPr lang="en-US" altLang="es-419"/>
          </a:p>
          <a:p>
            <a:r>
              <a:rPr lang="es-MX" altLang="es-419"/>
              <a:t>En general, el termino griego teleios significa, perfecto, completamente desarrollado, maduro, plenamente desarrollado o que logrado su proposito.</a:t>
            </a:r>
            <a:endParaRPr lang="en-US" altLang="es-419"/>
          </a:p>
        </p:txBody>
      </p:sp>
      <p:sp>
        <p:nvSpPr>
          <p:cNvPr id="888836" name="Rectangle 4">
            <a:extLst>
              <a:ext uri="{FF2B5EF4-FFF2-40B4-BE49-F238E27FC236}">
                <a16:creationId xmlns:a16="http://schemas.microsoft.com/office/drawing/2014/main" id="{B06D2EEB-6843-20A3-F6F4-09F716DCA09F}"/>
              </a:ext>
            </a:extLst>
          </p:cNvPr>
          <p:cNvSpPr>
            <a:spLocks noChangeArrowheads="1"/>
          </p:cNvSpPr>
          <p:nvPr/>
        </p:nvSpPr>
        <p:spPr bwMode="auto">
          <a:xfrm>
            <a:off x="2987675" y="1844675"/>
            <a:ext cx="3687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PERFECCION DE CRISTO</a:t>
            </a:r>
            <a:endParaRPr lang="en-US" altLang="es-419" sz="2000" b="0">
              <a:solidFill>
                <a:srgbClr val="FFCC00"/>
              </a:solidFill>
            </a:endParaRPr>
          </a:p>
        </p:txBody>
      </p:sp>
      <p:sp>
        <p:nvSpPr>
          <p:cNvPr id="888837" name="Rectangle 5">
            <a:extLst>
              <a:ext uri="{FF2B5EF4-FFF2-40B4-BE49-F238E27FC236}">
                <a16:creationId xmlns:a16="http://schemas.microsoft.com/office/drawing/2014/main" id="{7CC23355-3A05-738B-1FA0-D24DA980078F}"/>
              </a:ext>
            </a:extLst>
          </p:cNvPr>
          <p:cNvSpPr>
            <a:spLocks noChangeArrowheads="1"/>
          </p:cNvSpPr>
          <p:nvPr/>
        </p:nvSpPr>
        <p:spPr bwMode="auto">
          <a:xfrm>
            <a:off x="3059113" y="3068638"/>
            <a:ext cx="3278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PERFECCION BIBLICA</a:t>
            </a:r>
            <a:endParaRPr lang="en-US" altLang="es-419" sz="2000" b="0">
              <a:solidFill>
                <a:srgbClr val="FFCC00"/>
              </a:solidFill>
            </a:endParaRPr>
          </a:p>
        </p:txBody>
      </p:sp>
      <p:grpSp>
        <p:nvGrpSpPr>
          <p:cNvPr id="888842" name="Group 10">
            <a:extLst>
              <a:ext uri="{FF2B5EF4-FFF2-40B4-BE49-F238E27FC236}">
                <a16:creationId xmlns:a16="http://schemas.microsoft.com/office/drawing/2014/main" id="{B88EE354-46AD-BE09-C599-B04A71D48A2D}"/>
              </a:ext>
            </a:extLst>
          </p:cNvPr>
          <p:cNvGrpSpPr>
            <a:grpSpLocks/>
          </p:cNvGrpSpPr>
          <p:nvPr/>
        </p:nvGrpSpPr>
        <p:grpSpPr bwMode="auto">
          <a:xfrm>
            <a:off x="323850" y="115888"/>
            <a:ext cx="4105275" cy="908050"/>
            <a:chOff x="340" y="119"/>
            <a:chExt cx="2586" cy="572"/>
          </a:xfrm>
        </p:grpSpPr>
        <p:sp>
          <p:nvSpPr>
            <p:cNvPr id="888843" name="WordArt 11">
              <a:extLst>
                <a:ext uri="{FF2B5EF4-FFF2-40B4-BE49-F238E27FC236}">
                  <a16:creationId xmlns:a16="http://schemas.microsoft.com/office/drawing/2014/main" id="{320DAF95-E3CC-64C9-90C7-E431B22F3B88}"/>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8844" name="WordArt 12">
              <a:extLst>
                <a:ext uri="{FF2B5EF4-FFF2-40B4-BE49-F238E27FC236}">
                  <a16:creationId xmlns:a16="http://schemas.microsoft.com/office/drawing/2014/main" id="{7E7831C3-24A6-2BBA-B755-9EED28856451}"/>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8845" name="WordArt 13">
              <a:extLst>
                <a:ext uri="{FF2B5EF4-FFF2-40B4-BE49-F238E27FC236}">
                  <a16:creationId xmlns:a16="http://schemas.microsoft.com/office/drawing/2014/main" id="{9A1757D5-00FB-8571-36E8-2913939121CA}"/>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8846" name="WordArt 14">
            <a:extLst>
              <a:ext uri="{FF2B5EF4-FFF2-40B4-BE49-F238E27FC236}">
                <a16:creationId xmlns:a16="http://schemas.microsoft.com/office/drawing/2014/main" id="{52585AEF-76FC-05CC-8B04-F728FFBC5EA8}"/>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62" name="Rectangle 2">
            <a:extLst>
              <a:ext uri="{FF2B5EF4-FFF2-40B4-BE49-F238E27FC236}">
                <a16:creationId xmlns:a16="http://schemas.microsoft.com/office/drawing/2014/main" id="{3CE719D2-2686-313C-9009-6BE2A67D091F}"/>
              </a:ext>
            </a:extLst>
          </p:cNvPr>
          <p:cNvSpPr>
            <a:spLocks noChangeArrowheads="1"/>
          </p:cNvSpPr>
          <p:nvPr/>
        </p:nvSpPr>
        <p:spPr bwMode="auto">
          <a:xfrm>
            <a:off x="288925" y="2409825"/>
            <a:ext cx="5003800"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el nuevo testamente, la palabra perfecto a menudo describe a individuos maduros que vivieron de acuerdo con toda la luz de que disponía, y lograron desarrollar al máximo el potencial de sus poderes espirituales, mentales y físicos (véase 1 de Cor. 14:20; Fil. 3:15;Heb. 5:14).</a:t>
            </a:r>
            <a:endParaRPr lang="en-US" altLang="es-419"/>
          </a:p>
        </p:txBody>
      </p:sp>
      <p:sp>
        <p:nvSpPr>
          <p:cNvPr id="1167363" name="Rectangle 3">
            <a:extLst>
              <a:ext uri="{FF2B5EF4-FFF2-40B4-BE49-F238E27FC236}">
                <a16:creationId xmlns:a16="http://schemas.microsoft.com/office/drawing/2014/main" id="{05CD02AF-87DE-CFC5-AE80-9157D10ADEC3}"/>
              </a:ext>
            </a:extLst>
          </p:cNvPr>
          <p:cNvSpPr>
            <a:spLocks noChangeArrowheads="1"/>
          </p:cNvSpPr>
          <p:nvPr/>
        </p:nvSpPr>
        <p:spPr bwMode="auto">
          <a:xfrm>
            <a:off x="2987675" y="1844675"/>
            <a:ext cx="3687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PERFECCION DE CRISTO</a:t>
            </a:r>
            <a:endParaRPr lang="en-US" altLang="es-419" sz="2000" b="0">
              <a:solidFill>
                <a:srgbClr val="FFCC00"/>
              </a:solidFill>
            </a:endParaRPr>
          </a:p>
        </p:txBody>
      </p:sp>
      <p:grpSp>
        <p:nvGrpSpPr>
          <p:cNvPr id="1167367" name="Group 7">
            <a:extLst>
              <a:ext uri="{FF2B5EF4-FFF2-40B4-BE49-F238E27FC236}">
                <a16:creationId xmlns:a16="http://schemas.microsoft.com/office/drawing/2014/main" id="{B774DA82-C254-BC9B-24BA-AA2B190895BB}"/>
              </a:ext>
            </a:extLst>
          </p:cNvPr>
          <p:cNvGrpSpPr>
            <a:grpSpLocks/>
          </p:cNvGrpSpPr>
          <p:nvPr/>
        </p:nvGrpSpPr>
        <p:grpSpPr bwMode="auto">
          <a:xfrm>
            <a:off x="323850" y="115888"/>
            <a:ext cx="4105275" cy="908050"/>
            <a:chOff x="340" y="119"/>
            <a:chExt cx="2586" cy="572"/>
          </a:xfrm>
        </p:grpSpPr>
        <p:sp>
          <p:nvSpPr>
            <p:cNvPr id="1167368" name="WordArt 8">
              <a:extLst>
                <a:ext uri="{FF2B5EF4-FFF2-40B4-BE49-F238E27FC236}">
                  <a16:creationId xmlns:a16="http://schemas.microsoft.com/office/drawing/2014/main" id="{0215FD4C-B047-7E95-A1BD-50C3DFE4D3E9}"/>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7369" name="WordArt 9">
              <a:extLst>
                <a:ext uri="{FF2B5EF4-FFF2-40B4-BE49-F238E27FC236}">
                  <a16:creationId xmlns:a16="http://schemas.microsoft.com/office/drawing/2014/main" id="{3E99A409-B7E0-4DE3-9FF1-5AABBBC52F6C}"/>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7370" name="WordArt 10">
              <a:extLst>
                <a:ext uri="{FF2B5EF4-FFF2-40B4-BE49-F238E27FC236}">
                  <a16:creationId xmlns:a16="http://schemas.microsoft.com/office/drawing/2014/main" id="{194B4C9F-D89B-0DA9-1661-D124B68CE8F5}"/>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7371" name="WordArt 11">
            <a:extLst>
              <a:ext uri="{FF2B5EF4-FFF2-40B4-BE49-F238E27FC236}">
                <a16:creationId xmlns:a16="http://schemas.microsoft.com/office/drawing/2014/main" id="{44E7C55B-689E-46BA-2213-07C711AF4C97}"/>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167372" name="Picture 12">
            <a:extLst>
              <a:ext uri="{FF2B5EF4-FFF2-40B4-BE49-F238E27FC236}">
                <a16:creationId xmlns:a16="http://schemas.microsoft.com/office/drawing/2014/main" id="{17E38556-9FBD-38B0-CC0D-6EB0BE781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57338"/>
            <a:ext cx="3509963" cy="4679950"/>
          </a:xfrm>
          <a:prstGeom prst="rect">
            <a:avLst/>
          </a:prstGeom>
          <a:noFill/>
          <a:extLst>
            <a:ext uri="{909E8E84-426E-40DD-AFC4-6F175D3DCCD1}">
              <a14:hiddenFill xmlns:a14="http://schemas.microsoft.com/office/drawing/2010/main">
                <a:solidFill>
                  <a:srgbClr val="FFFFFF"/>
                </a:solidFill>
              </a14:hiddenFill>
            </a:ext>
          </a:extLst>
        </p:spPr>
      </p:pic>
      <p:pic>
        <p:nvPicPr>
          <p:cNvPr id="1167373" name="Picture 13">
            <a:extLst>
              <a:ext uri="{FF2B5EF4-FFF2-40B4-BE49-F238E27FC236}">
                <a16:creationId xmlns:a16="http://schemas.microsoft.com/office/drawing/2014/main" id="{409C4BF6-79BF-8C87-5C38-8760A1B7C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6368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8386" name="Rectangle 2">
            <a:extLst>
              <a:ext uri="{FF2B5EF4-FFF2-40B4-BE49-F238E27FC236}">
                <a16:creationId xmlns:a16="http://schemas.microsoft.com/office/drawing/2014/main" id="{4C139362-A6B6-43C4-CE4C-67ECF31F097F}"/>
              </a:ext>
            </a:extLst>
          </p:cNvPr>
          <p:cNvSpPr>
            <a:spLocks noChangeArrowheads="1"/>
          </p:cNvSpPr>
          <p:nvPr/>
        </p:nvSpPr>
        <p:spPr bwMode="auto">
          <a:xfrm>
            <a:off x="1258888" y="2492375"/>
            <a:ext cx="6769100"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Los creyentes deben ser perfectos en su esfera limitada declaro Cristo. A la vista de Dios, un individuo perfecto es aquel cuyo corazón y vida se han rendido completamente a la adoración en el servicio de Dios, creciendo constantemente en el conocimiento de lo divino, y que por la gracia de Dios, vive en armonía con toda la luz que ha recibido, regocijándose al mismo tiempo en una vida de victoria (véase Col. 4:12; Sant. 3:2)</a:t>
            </a:r>
          </a:p>
        </p:txBody>
      </p:sp>
      <p:sp>
        <p:nvSpPr>
          <p:cNvPr id="1168387" name="Rectangle 3">
            <a:extLst>
              <a:ext uri="{FF2B5EF4-FFF2-40B4-BE49-F238E27FC236}">
                <a16:creationId xmlns:a16="http://schemas.microsoft.com/office/drawing/2014/main" id="{D1587783-C8A5-5338-FF5B-ED437334A69F}"/>
              </a:ext>
            </a:extLst>
          </p:cNvPr>
          <p:cNvSpPr>
            <a:spLocks noChangeArrowheads="1"/>
          </p:cNvSpPr>
          <p:nvPr/>
        </p:nvSpPr>
        <p:spPr bwMode="auto">
          <a:xfrm>
            <a:off x="2987675" y="1916113"/>
            <a:ext cx="3687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PERFECCION DE CRISTO</a:t>
            </a:r>
            <a:endParaRPr lang="en-US" altLang="es-419" sz="2000" b="0">
              <a:solidFill>
                <a:srgbClr val="FFCC00"/>
              </a:solidFill>
            </a:endParaRPr>
          </a:p>
        </p:txBody>
      </p:sp>
      <p:grpSp>
        <p:nvGrpSpPr>
          <p:cNvPr id="1168391" name="Group 7">
            <a:extLst>
              <a:ext uri="{FF2B5EF4-FFF2-40B4-BE49-F238E27FC236}">
                <a16:creationId xmlns:a16="http://schemas.microsoft.com/office/drawing/2014/main" id="{D9E53FC4-1E3C-2328-FE7B-5B7E6853A2F3}"/>
              </a:ext>
            </a:extLst>
          </p:cNvPr>
          <p:cNvGrpSpPr>
            <a:grpSpLocks/>
          </p:cNvGrpSpPr>
          <p:nvPr/>
        </p:nvGrpSpPr>
        <p:grpSpPr bwMode="auto">
          <a:xfrm>
            <a:off x="323850" y="115888"/>
            <a:ext cx="4105275" cy="908050"/>
            <a:chOff x="340" y="119"/>
            <a:chExt cx="2586" cy="572"/>
          </a:xfrm>
        </p:grpSpPr>
        <p:sp>
          <p:nvSpPr>
            <p:cNvPr id="1168392" name="WordArt 8">
              <a:extLst>
                <a:ext uri="{FF2B5EF4-FFF2-40B4-BE49-F238E27FC236}">
                  <a16:creationId xmlns:a16="http://schemas.microsoft.com/office/drawing/2014/main" id="{48C2BBCC-A783-6AD8-007C-37DB4C21719D}"/>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8393" name="WordArt 9">
              <a:extLst>
                <a:ext uri="{FF2B5EF4-FFF2-40B4-BE49-F238E27FC236}">
                  <a16:creationId xmlns:a16="http://schemas.microsoft.com/office/drawing/2014/main" id="{5FE8C9FA-AEC9-1CA6-97B0-649ECFA025FD}"/>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8394" name="WordArt 10">
              <a:extLst>
                <a:ext uri="{FF2B5EF4-FFF2-40B4-BE49-F238E27FC236}">
                  <a16:creationId xmlns:a16="http://schemas.microsoft.com/office/drawing/2014/main" id="{8AE640EC-F5B3-740F-C6F9-BFE44FCF0F4E}"/>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8395" name="WordArt 11">
            <a:extLst>
              <a:ext uri="{FF2B5EF4-FFF2-40B4-BE49-F238E27FC236}">
                <a16:creationId xmlns:a16="http://schemas.microsoft.com/office/drawing/2014/main" id="{907011FA-6E10-67D9-6388-ED4BA3218371}"/>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43" name="Rectangle 3">
            <a:extLst>
              <a:ext uri="{FF2B5EF4-FFF2-40B4-BE49-F238E27FC236}">
                <a16:creationId xmlns:a16="http://schemas.microsoft.com/office/drawing/2014/main" id="{C5934389-1D36-D115-3AC4-6C3D71CC1432}"/>
              </a:ext>
            </a:extLst>
          </p:cNvPr>
          <p:cNvSpPr>
            <a:spLocks noChangeArrowheads="1"/>
          </p:cNvSpPr>
          <p:nvPr/>
        </p:nvSpPr>
        <p:spPr bwMode="auto">
          <a:xfrm>
            <a:off x="1116013" y="2205038"/>
            <a:ext cx="6983412" cy="1766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Refiriéndose a esta experiencia, Cristo declaro: “El que no naciere de nuevo, no puede entrar en el reino de Dios … El que no nace de agua y del Espíritu, no puede entrar en el reino de Dios” (Juan 3;3,5)</a:t>
            </a:r>
          </a:p>
        </p:txBody>
      </p:sp>
      <p:sp>
        <p:nvSpPr>
          <p:cNvPr id="675844" name="Rectangle 4">
            <a:extLst>
              <a:ext uri="{FF2B5EF4-FFF2-40B4-BE49-F238E27FC236}">
                <a16:creationId xmlns:a16="http://schemas.microsoft.com/office/drawing/2014/main" id="{628E3EA0-6749-D088-F7C0-523F730E091E}"/>
              </a:ext>
            </a:extLst>
          </p:cNvPr>
          <p:cNvSpPr>
            <a:spLocks noChangeArrowheads="1"/>
          </p:cNvSpPr>
          <p:nvPr/>
        </p:nvSpPr>
        <p:spPr bwMode="auto">
          <a:xfrm>
            <a:off x="1331913" y="1776413"/>
            <a:ext cx="6357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EXPERIENCIA DE LA SALVACION Y EL PASADO</a:t>
            </a:r>
            <a:endParaRPr lang="en-US" altLang="es-419" sz="2000" b="0">
              <a:solidFill>
                <a:srgbClr val="FFCC00"/>
              </a:solidFill>
            </a:endParaRPr>
          </a:p>
        </p:txBody>
      </p:sp>
      <p:sp>
        <p:nvSpPr>
          <p:cNvPr id="675847" name="Rectangle 7">
            <a:extLst>
              <a:ext uri="{FF2B5EF4-FFF2-40B4-BE49-F238E27FC236}">
                <a16:creationId xmlns:a16="http://schemas.microsoft.com/office/drawing/2014/main" id="{8F3B5D64-C41C-0D6F-3DB0-3D3F68FB0618}"/>
              </a:ext>
            </a:extLst>
          </p:cNvPr>
          <p:cNvSpPr>
            <a:spLocks noChangeArrowheads="1"/>
          </p:cNvSpPr>
          <p:nvPr/>
        </p:nvSpPr>
        <p:spPr bwMode="auto">
          <a:xfrm>
            <a:off x="1116013" y="3995738"/>
            <a:ext cx="6983412" cy="17668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Cuando en el Pentecostés el Espíritu Santo, convenció  al pueblo de su necesidad de un Salvador, y los oyentes preguntaron como deberían reaccionar, Pedro replico, “arrepentíos” (Hech. 2:37,38)</a:t>
            </a:r>
          </a:p>
        </p:txBody>
      </p:sp>
      <p:grpSp>
        <p:nvGrpSpPr>
          <p:cNvPr id="675851" name="Group 11">
            <a:extLst>
              <a:ext uri="{FF2B5EF4-FFF2-40B4-BE49-F238E27FC236}">
                <a16:creationId xmlns:a16="http://schemas.microsoft.com/office/drawing/2014/main" id="{30CB9198-13C8-0473-A9EE-928957D50371}"/>
              </a:ext>
            </a:extLst>
          </p:cNvPr>
          <p:cNvGrpSpPr>
            <a:grpSpLocks/>
          </p:cNvGrpSpPr>
          <p:nvPr/>
        </p:nvGrpSpPr>
        <p:grpSpPr bwMode="auto">
          <a:xfrm>
            <a:off x="323850" y="115888"/>
            <a:ext cx="4105275" cy="908050"/>
            <a:chOff x="340" y="119"/>
            <a:chExt cx="2586" cy="572"/>
          </a:xfrm>
        </p:grpSpPr>
        <p:sp>
          <p:nvSpPr>
            <p:cNvPr id="675852" name="WordArt 12">
              <a:extLst>
                <a:ext uri="{FF2B5EF4-FFF2-40B4-BE49-F238E27FC236}">
                  <a16:creationId xmlns:a16="http://schemas.microsoft.com/office/drawing/2014/main" id="{7E774F34-F8E2-4704-FC18-715A09601671}"/>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75853" name="WordArt 13">
              <a:extLst>
                <a:ext uri="{FF2B5EF4-FFF2-40B4-BE49-F238E27FC236}">
                  <a16:creationId xmlns:a16="http://schemas.microsoft.com/office/drawing/2014/main" id="{A1717645-E469-CDCD-7A2B-E68522A8A3D3}"/>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75854" name="WordArt 14">
              <a:extLst>
                <a:ext uri="{FF2B5EF4-FFF2-40B4-BE49-F238E27FC236}">
                  <a16:creationId xmlns:a16="http://schemas.microsoft.com/office/drawing/2014/main" id="{558001F7-2669-952D-6D67-D78D199E36B7}"/>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675855" name="WordArt 15">
            <a:extLst>
              <a:ext uri="{FF2B5EF4-FFF2-40B4-BE49-F238E27FC236}">
                <a16:creationId xmlns:a16="http://schemas.microsoft.com/office/drawing/2014/main" id="{7E3651F9-C1D8-E500-63A5-F304F89903DA}"/>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7810" name="Rectangle 2">
            <a:extLst>
              <a:ext uri="{FF2B5EF4-FFF2-40B4-BE49-F238E27FC236}">
                <a16:creationId xmlns:a16="http://schemas.microsoft.com/office/drawing/2014/main" id="{01C04DDA-A37A-F7F7-1400-598BCA162B5B}"/>
              </a:ext>
            </a:extLst>
          </p:cNvPr>
          <p:cNvSpPr>
            <a:spLocks noChangeArrowheads="1"/>
          </p:cNvSpPr>
          <p:nvPr/>
        </p:nvSpPr>
        <p:spPr bwMode="auto">
          <a:xfrm>
            <a:off x="250825" y="2292350"/>
            <a:ext cx="4752975" cy="34417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espíritu santo nos trae la perfección de Cristo. Por fe, el carácter perfecto de Cristo llega a ser nuestro. Nadie podrá jamás pretender que posee esa perfección en forma independiente, como si fuese su posesión innata, o como si tuviese derecho a ella. La perfección es un don de Dios.</a:t>
            </a:r>
            <a:endParaRPr lang="en-US" altLang="es-419"/>
          </a:p>
        </p:txBody>
      </p:sp>
      <p:sp>
        <p:nvSpPr>
          <p:cNvPr id="887811" name="Rectangle 3">
            <a:extLst>
              <a:ext uri="{FF2B5EF4-FFF2-40B4-BE49-F238E27FC236}">
                <a16:creationId xmlns:a16="http://schemas.microsoft.com/office/drawing/2014/main" id="{E274F5FF-6DC1-42D3-4488-275FFA9E7BAF}"/>
              </a:ext>
            </a:extLst>
          </p:cNvPr>
          <p:cNvSpPr>
            <a:spLocks noChangeArrowheads="1"/>
          </p:cNvSpPr>
          <p:nvPr/>
        </p:nvSpPr>
        <p:spPr bwMode="auto">
          <a:xfrm>
            <a:off x="2195513" y="1854200"/>
            <a:ext cx="515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PERFECCION COMPLETA EN CRISTO</a:t>
            </a:r>
            <a:endParaRPr lang="en-US" altLang="es-419" sz="2000" b="0">
              <a:solidFill>
                <a:srgbClr val="FFCC00"/>
              </a:solidFill>
            </a:endParaRPr>
          </a:p>
        </p:txBody>
      </p:sp>
      <p:grpSp>
        <p:nvGrpSpPr>
          <p:cNvPr id="887815" name="Group 7">
            <a:extLst>
              <a:ext uri="{FF2B5EF4-FFF2-40B4-BE49-F238E27FC236}">
                <a16:creationId xmlns:a16="http://schemas.microsoft.com/office/drawing/2014/main" id="{22BEDEB3-BDFD-891C-583A-653FDB194B9F}"/>
              </a:ext>
            </a:extLst>
          </p:cNvPr>
          <p:cNvGrpSpPr>
            <a:grpSpLocks/>
          </p:cNvGrpSpPr>
          <p:nvPr/>
        </p:nvGrpSpPr>
        <p:grpSpPr bwMode="auto">
          <a:xfrm>
            <a:off x="323850" y="115888"/>
            <a:ext cx="4105275" cy="908050"/>
            <a:chOff x="340" y="119"/>
            <a:chExt cx="2586" cy="572"/>
          </a:xfrm>
        </p:grpSpPr>
        <p:sp>
          <p:nvSpPr>
            <p:cNvPr id="887816" name="WordArt 8">
              <a:extLst>
                <a:ext uri="{FF2B5EF4-FFF2-40B4-BE49-F238E27FC236}">
                  <a16:creationId xmlns:a16="http://schemas.microsoft.com/office/drawing/2014/main" id="{78EB43E2-8DA5-1E5A-04AB-2C6AF6FC4FD7}"/>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7817" name="WordArt 9">
              <a:extLst>
                <a:ext uri="{FF2B5EF4-FFF2-40B4-BE49-F238E27FC236}">
                  <a16:creationId xmlns:a16="http://schemas.microsoft.com/office/drawing/2014/main" id="{8C3DDA03-3047-7FF2-9E69-B2DC233EC5AA}"/>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7818" name="WordArt 10">
              <a:extLst>
                <a:ext uri="{FF2B5EF4-FFF2-40B4-BE49-F238E27FC236}">
                  <a16:creationId xmlns:a16="http://schemas.microsoft.com/office/drawing/2014/main" id="{D4849A11-37D3-5B4C-C719-8D08E42C6D89}"/>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7819" name="WordArt 11">
            <a:extLst>
              <a:ext uri="{FF2B5EF4-FFF2-40B4-BE49-F238E27FC236}">
                <a16:creationId xmlns:a16="http://schemas.microsoft.com/office/drawing/2014/main" id="{DC376897-F9AD-8B3B-F278-2CBD51D2BDF3}"/>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7820" name="Picture 12">
            <a:extLst>
              <a:ext uri="{FF2B5EF4-FFF2-40B4-BE49-F238E27FC236}">
                <a16:creationId xmlns:a16="http://schemas.microsoft.com/office/drawing/2014/main" id="{9E51AB77-39AC-6E70-3AA0-1E0B41F50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57338"/>
            <a:ext cx="3509963" cy="4679950"/>
          </a:xfrm>
          <a:prstGeom prst="rect">
            <a:avLst/>
          </a:prstGeom>
          <a:noFill/>
          <a:extLst>
            <a:ext uri="{909E8E84-426E-40DD-AFC4-6F175D3DCCD1}">
              <a14:hiddenFill xmlns:a14="http://schemas.microsoft.com/office/drawing/2010/main">
                <a:solidFill>
                  <a:srgbClr val="FFFFFF"/>
                </a:solidFill>
              </a14:hiddenFill>
            </a:ext>
          </a:extLst>
        </p:spPr>
      </p:pic>
      <p:pic>
        <p:nvPicPr>
          <p:cNvPr id="887821" name="Picture 13">
            <a:extLst>
              <a:ext uri="{FF2B5EF4-FFF2-40B4-BE49-F238E27FC236}">
                <a16:creationId xmlns:a16="http://schemas.microsoft.com/office/drawing/2014/main" id="{56A7003D-8AFE-748E-43E4-3EE07EA0C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6368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3EF4F591-FE12-C3E9-80B3-1036A613C7E4}"/>
              </a:ext>
            </a:extLst>
          </p:cNvPr>
          <p:cNvSpPr>
            <a:spLocks noChangeArrowheads="1"/>
          </p:cNvSpPr>
          <p:nvPr/>
        </p:nvSpPr>
        <p:spPr bwMode="auto">
          <a:xfrm>
            <a:off x="323850" y="2244725"/>
            <a:ext cx="4608513"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s-419"/>
          </a:p>
          <a:p>
            <a:r>
              <a:rPr lang="es-MX" altLang="es-419"/>
              <a:t>Pablo amonesta a los creyentes diciéndoles: “Amados míos … ocupaos de vuestra salvación con temor y temblor, pero en seguida alabe las siguientes palabras animadoras: “por que Dios es el que en vosotros procurad así el querer como el hacer, por su buena voluntad” (Fil. 2:12,13)</a:t>
            </a:r>
            <a:endParaRPr lang="en-US" altLang="es-419"/>
          </a:p>
        </p:txBody>
      </p:sp>
      <p:sp>
        <p:nvSpPr>
          <p:cNvPr id="1324035" name="Rectangle 3">
            <a:extLst>
              <a:ext uri="{FF2B5EF4-FFF2-40B4-BE49-F238E27FC236}">
                <a16:creationId xmlns:a16="http://schemas.microsoft.com/office/drawing/2014/main" id="{E978D29C-B77D-58B8-4C32-92A89F77EAD7}"/>
              </a:ext>
            </a:extLst>
          </p:cNvPr>
          <p:cNvSpPr>
            <a:spLocks noChangeArrowheads="1"/>
          </p:cNvSpPr>
          <p:nvPr/>
        </p:nvSpPr>
        <p:spPr bwMode="auto">
          <a:xfrm>
            <a:off x="2124075" y="2060575"/>
            <a:ext cx="515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PERFECCION COMPLETA EN CRISTO</a:t>
            </a:r>
            <a:endParaRPr lang="en-US" altLang="es-419" sz="2000" b="0">
              <a:solidFill>
                <a:srgbClr val="FFCC00"/>
              </a:solidFill>
            </a:endParaRPr>
          </a:p>
        </p:txBody>
      </p:sp>
      <p:grpSp>
        <p:nvGrpSpPr>
          <p:cNvPr id="1324039" name="Group 7">
            <a:extLst>
              <a:ext uri="{FF2B5EF4-FFF2-40B4-BE49-F238E27FC236}">
                <a16:creationId xmlns:a16="http://schemas.microsoft.com/office/drawing/2014/main" id="{8819651E-D8FC-3BA8-D71E-2B1B761A55F5}"/>
              </a:ext>
            </a:extLst>
          </p:cNvPr>
          <p:cNvGrpSpPr>
            <a:grpSpLocks/>
          </p:cNvGrpSpPr>
          <p:nvPr/>
        </p:nvGrpSpPr>
        <p:grpSpPr bwMode="auto">
          <a:xfrm>
            <a:off x="323850" y="115888"/>
            <a:ext cx="4105275" cy="908050"/>
            <a:chOff x="340" y="119"/>
            <a:chExt cx="2586" cy="572"/>
          </a:xfrm>
        </p:grpSpPr>
        <p:sp>
          <p:nvSpPr>
            <p:cNvPr id="1324040" name="WordArt 8">
              <a:extLst>
                <a:ext uri="{FF2B5EF4-FFF2-40B4-BE49-F238E27FC236}">
                  <a16:creationId xmlns:a16="http://schemas.microsoft.com/office/drawing/2014/main" id="{C6643D52-BF3D-4B32-2E72-243E70B1EF9E}"/>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24041" name="WordArt 9">
              <a:extLst>
                <a:ext uri="{FF2B5EF4-FFF2-40B4-BE49-F238E27FC236}">
                  <a16:creationId xmlns:a16="http://schemas.microsoft.com/office/drawing/2014/main" id="{A8D0B074-89DB-F9B9-AD5A-E7F2282485E6}"/>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24042" name="WordArt 10">
              <a:extLst>
                <a:ext uri="{FF2B5EF4-FFF2-40B4-BE49-F238E27FC236}">
                  <a16:creationId xmlns:a16="http://schemas.microsoft.com/office/drawing/2014/main" id="{399B3AE7-77BE-0EBF-1FAF-950430C7246D}"/>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324043" name="WordArt 11">
            <a:extLst>
              <a:ext uri="{FF2B5EF4-FFF2-40B4-BE49-F238E27FC236}">
                <a16:creationId xmlns:a16="http://schemas.microsoft.com/office/drawing/2014/main" id="{8DCF53A7-66A8-2EFE-30A1-F26E7B2E0346}"/>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324044" name="Picture 12">
            <a:extLst>
              <a:ext uri="{FF2B5EF4-FFF2-40B4-BE49-F238E27FC236}">
                <a16:creationId xmlns:a16="http://schemas.microsoft.com/office/drawing/2014/main" id="{3836CAC1-440D-961D-2D5A-8077E9DA0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9410" name="Rectangle 2">
            <a:extLst>
              <a:ext uri="{FF2B5EF4-FFF2-40B4-BE49-F238E27FC236}">
                <a16:creationId xmlns:a16="http://schemas.microsoft.com/office/drawing/2014/main" id="{492384C6-A4B4-C623-EE3A-BC718E808616}"/>
              </a:ext>
            </a:extLst>
          </p:cNvPr>
          <p:cNvSpPr>
            <a:spLocks noChangeArrowheads="1"/>
          </p:cNvSpPr>
          <p:nvPr/>
        </p:nvSpPr>
        <p:spPr bwMode="auto">
          <a:xfrm>
            <a:off x="250825" y="2190750"/>
            <a:ext cx="511333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Todos los creyentes viven una vida santificada y llena del Espíritu (poseídos por Cristo), tienen una necesidad continua de recibir diariamente la justificación. </a:t>
            </a:r>
          </a:p>
        </p:txBody>
      </p:sp>
      <p:sp>
        <p:nvSpPr>
          <p:cNvPr id="1169411" name="Rectangle 3">
            <a:extLst>
              <a:ext uri="{FF2B5EF4-FFF2-40B4-BE49-F238E27FC236}">
                <a16:creationId xmlns:a16="http://schemas.microsoft.com/office/drawing/2014/main" id="{2F850226-46D6-6193-86AA-C818A70A20FF}"/>
              </a:ext>
            </a:extLst>
          </p:cNvPr>
          <p:cNvSpPr>
            <a:spLocks noChangeArrowheads="1"/>
          </p:cNvSpPr>
          <p:nvPr/>
        </p:nvSpPr>
        <p:spPr bwMode="auto">
          <a:xfrm>
            <a:off x="2987675" y="1833563"/>
            <a:ext cx="340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JUSTIFICACION DIARIA</a:t>
            </a:r>
            <a:endParaRPr lang="en-US" altLang="es-419" sz="2000" b="0">
              <a:solidFill>
                <a:srgbClr val="FFCC00"/>
              </a:solidFill>
            </a:endParaRPr>
          </a:p>
        </p:txBody>
      </p:sp>
      <p:sp>
        <p:nvSpPr>
          <p:cNvPr id="1169412" name="Rectangle 4">
            <a:extLst>
              <a:ext uri="{FF2B5EF4-FFF2-40B4-BE49-F238E27FC236}">
                <a16:creationId xmlns:a16="http://schemas.microsoft.com/office/drawing/2014/main" id="{CF0922EA-25DD-AE1F-B6BB-F6D441D2657D}"/>
              </a:ext>
            </a:extLst>
          </p:cNvPr>
          <p:cNvSpPr>
            <a:spLocks noChangeArrowheads="1"/>
          </p:cNvSpPr>
          <p:nvPr/>
        </p:nvSpPr>
        <p:spPr bwMode="auto">
          <a:xfrm>
            <a:off x="323850" y="3990975"/>
            <a:ext cx="5111750" cy="17668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necesitamos debidamente a nuestras transgresiones conscientes y por causa de los errores que podamos cometer sin darnos cuenta.</a:t>
            </a:r>
          </a:p>
        </p:txBody>
      </p:sp>
      <p:grpSp>
        <p:nvGrpSpPr>
          <p:cNvPr id="1169417" name="Group 9">
            <a:extLst>
              <a:ext uri="{FF2B5EF4-FFF2-40B4-BE49-F238E27FC236}">
                <a16:creationId xmlns:a16="http://schemas.microsoft.com/office/drawing/2014/main" id="{46C8D712-5BDA-FE01-6199-2B239F27AFD5}"/>
              </a:ext>
            </a:extLst>
          </p:cNvPr>
          <p:cNvGrpSpPr>
            <a:grpSpLocks/>
          </p:cNvGrpSpPr>
          <p:nvPr/>
        </p:nvGrpSpPr>
        <p:grpSpPr bwMode="auto">
          <a:xfrm>
            <a:off x="323850" y="115888"/>
            <a:ext cx="4105275" cy="908050"/>
            <a:chOff x="340" y="119"/>
            <a:chExt cx="2586" cy="572"/>
          </a:xfrm>
        </p:grpSpPr>
        <p:sp>
          <p:nvSpPr>
            <p:cNvPr id="1169418" name="WordArt 10">
              <a:extLst>
                <a:ext uri="{FF2B5EF4-FFF2-40B4-BE49-F238E27FC236}">
                  <a16:creationId xmlns:a16="http://schemas.microsoft.com/office/drawing/2014/main" id="{F654F0A8-7A3F-6E69-0448-707F71BD1ACA}"/>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9419" name="WordArt 11">
              <a:extLst>
                <a:ext uri="{FF2B5EF4-FFF2-40B4-BE49-F238E27FC236}">
                  <a16:creationId xmlns:a16="http://schemas.microsoft.com/office/drawing/2014/main" id="{8D3A55FB-773C-7C11-23CC-E2C1DF9101FF}"/>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9420" name="WordArt 12">
              <a:extLst>
                <a:ext uri="{FF2B5EF4-FFF2-40B4-BE49-F238E27FC236}">
                  <a16:creationId xmlns:a16="http://schemas.microsoft.com/office/drawing/2014/main" id="{6886815C-DEF4-F933-8A5E-030DE5F8A5AB}"/>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9421" name="WordArt 13">
            <a:extLst>
              <a:ext uri="{FF2B5EF4-FFF2-40B4-BE49-F238E27FC236}">
                <a16:creationId xmlns:a16="http://schemas.microsoft.com/office/drawing/2014/main" id="{C3A0143E-F7E7-18D7-4372-910D36E82A1D}"/>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169422" name="Picture 14">
            <a:extLst>
              <a:ext uri="{FF2B5EF4-FFF2-40B4-BE49-F238E27FC236}">
                <a16:creationId xmlns:a16="http://schemas.microsoft.com/office/drawing/2014/main" id="{5EFBB955-69F1-7BD4-1271-03E230A14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6786" name="Rectangle 2">
            <a:extLst>
              <a:ext uri="{FF2B5EF4-FFF2-40B4-BE49-F238E27FC236}">
                <a16:creationId xmlns:a16="http://schemas.microsoft.com/office/drawing/2014/main" id="{DA9DA86D-FA38-506D-5B84-8561F6DDBA45}"/>
              </a:ext>
            </a:extLst>
          </p:cNvPr>
          <p:cNvSpPr>
            <a:spLocks noChangeArrowheads="1"/>
          </p:cNvSpPr>
          <p:nvPr/>
        </p:nvSpPr>
        <p:spPr bwMode="auto">
          <a:xfrm>
            <a:off x="250825" y="4972050"/>
            <a:ext cx="4686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Nos gloriamos en la esperanza de la gloria de Dios” (Rom 5:2).</a:t>
            </a:r>
          </a:p>
        </p:txBody>
      </p:sp>
      <p:sp>
        <p:nvSpPr>
          <p:cNvPr id="886787" name="Rectangle 3">
            <a:extLst>
              <a:ext uri="{FF2B5EF4-FFF2-40B4-BE49-F238E27FC236}">
                <a16:creationId xmlns:a16="http://schemas.microsoft.com/office/drawing/2014/main" id="{F6BA981C-AC4C-CEEB-8C06-27AC1FB9252C}"/>
              </a:ext>
            </a:extLst>
          </p:cNvPr>
          <p:cNvSpPr>
            <a:spLocks noChangeArrowheads="1"/>
          </p:cNvSpPr>
          <p:nvPr/>
        </p:nvSpPr>
        <p:spPr bwMode="auto">
          <a:xfrm>
            <a:off x="1476375" y="1808163"/>
            <a:ext cx="6427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EXPERIENCIA DE LA SALVACION Y EL FUTURO</a:t>
            </a:r>
            <a:endParaRPr lang="en-US" altLang="es-419" sz="2000" b="0">
              <a:solidFill>
                <a:srgbClr val="FFCC00"/>
              </a:solidFill>
            </a:endParaRPr>
          </a:p>
        </p:txBody>
      </p:sp>
      <p:sp>
        <p:nvSpPr>
          <p:cNvPr id="886788" name="Rectangle 4">
            <a:extLst>
              <a:ext uri="{FF2B5EF4-FFF2-40B4-BE49-F238E27FC236}">
                <a16:creationId xmlns:a16="http://schemas.microsoft.com/office/drawing/2014/main" id="{E4FCB5AE-434A-75F9-B223-93DFF733384B}"/>
              </a:ext>
            </a:extLst>
          </p:cNvPr>
          <p:cNvSpPr>
            <a:spLocks noChangeArrowheads="1"/>
          </p:cNvSpPr>
          <p:nvPr/>
        </p:nvSpPr>
        <p:spPr bwMode="auto">
          <a:xfrm>
            <a:off x="250825" y="2513013"/>
            <a:ext cx="4968875"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Nuestra salvación se cumple en forma final y completa al ser glorificados en la resurrección, o trasladados al cielo. Por medio de la glorificación, Dios comparte con los redimidos su propia gloria radiante.</a:t>
            </a:r>
            <a:endParaRPr lang="en-US" altLang="es-419"/>
          </a:p>
        </p:txBody>
      </p:sp>
      <p:grpSp>
        <p:nvGrpSpPr>
          <p:cNvPr id="886792" name="Group 8">
            <a:extLst>
              <a:ext uri="{FF2B5EF4-FFF2-40B4-BE49-F238E27FC236}">
                <a16:creationId xmlns:a16="http://schemas.microsoft.com/office/drawing/2014/main" id="{5EB511D7-0023-72A3-7ED4-FD263282B2D5}"/>
              </a:ext>
            </a:extLst>
          </p:cNvPr>
          <p:cNvGrpSpPr>
            <a:grpSpLocks/>
          </p:cNvGrpSpPr>
          <p:nvPr/>
        </p:nvGrpSpPr>
        <p:grpSpPr bwMode="auto">
          <a:xfrm>
            <a:off x="323850" y="115888"/>
            <a:ext cx="4105275" cy="908050"/>
            <a:chOff x="340" y="119"/>
            <a:chExt cx="2586" cy="572"/>
          </a:xfrm>
        </p:grpSpPr>
        <p:sp>
          <p:nvSpPr>
            <p:cNvPr id="886793" name="WordArt 9">
              <a:extLst>
                <a:ext uri="{FF2B5EF4-FFF2-40B4-BE49-F238E27FC236}">
                  <a16:creationId xmlns:a16="http://schemas.microsoft.com/office/drawing/2014/main" id="{285B5963-B533-67BE-C1DE-B28FD9FAE56A}"/>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6794" name="WordArt 10">
              <a:extLst>
                <a:ext uri="{FF2B5EF4-FFF2-40B4-BE49-F238E27FC236}">
                  <a16:creationId xmlns:a16="http://schemas.microsoft.com/office/drawing/2014/main" id="{EEC33A3C-3BF5-EA1C-0F5F-C98D1D20DAD9}"/>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6795" name="WordArt 11">
              <a:extLst>
                <a:ext uri="{FF2B5EF4-FFF2-40B4-BE49-F238E27FC236}">
                  <a16:creationId xmlns:a16="http://schemas.microsoft.com/office/drawing/2014/main" id="{2CAD8D53-30F8-47B8-C789-CB5DD1AF3CBC}"/>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6796" name="WordArt 12">
            <a:extLst>
              <a:ext uri="{FF2B5EF4-FFF2-40B4-BE49-F238E27FC236}">
                <a16:creationId xmlns:a16="http://schemas.microsoft.com/office/drawing/2014/main" id="{1EA7F606-CD6A-8B7E-F3F0-00139B8A654D}"/>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6797" name="Picture 13">
            <a:extLst>
              <a:ext uri="{FF2B5EF4-FFF2-40B4-BE49-F238E27FC236}">
                <a16:creationId xmlns:a16="http://schemas.microsoft.com/office/drawing/2014/main" id="{CF9DE28A-7BAF-A548-9786-6AD5CB2FD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5762" name="Rectangle 2">
            <a:extLst>
              <a:ext uri="{FF2B5EF4-FFF2-40B4-BE49-F238E27FC236}">
                <a16:creationId xmlns:a16="http://schemas.microsoft.com/office/drawing/2014/main" id="{C9517D1F-A00B-612A-D7C8-41F3A8113EAE}"/>
              </a:ext>
            </a:extLst>
          </p:cNvPr>
          <p:cNvSpPr>
            <a:spLocks noChangeArrowheads="1"/>
          </p:cNvSpPr>
          <p:nvPr/>
        </p:nvSpPr>
        <p:spPr bwMode="auto">
          <a:xfrm>
            <a:off x="179388" y="1838325"/>
            <a:ext cx="5616575"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encarnación de Cristo en nuestros corazones es una de las condiciones de la Salvación futura, es decir la glorificación de nuestros cuerpos mortales. “Cristo en vosotros dice pablo, es la esperanza de gloria” (Col. 1:27).</a:t>
            </a:r>
            <a:endParaRPr lang="en-US" altLang="es-419"/>
          </a:p>
        </p:txBody>
      </p:sp>
      <p:sp>
        <p:nvSpPr>
          <p:cNvPr id="885763" name="Rectangle 3">
            <a:extLst>
              <a:ext uri="{FF2B5EF4-FFF2-40B4-BE49-F238E27FC236}">
                <a16:creationId xmlns:a16="http://schemas.microsoft.com/office/drawing/2014/main" id="{8711617F-BA53-E6D4-5C47-A10E41A13717}"/>
              </a:ext>
            </a:extLst>
          </p:cNvPr>
          <p:cNvSpPr>
            <a:spLocks noChangeArrowheads="1"/>
          </p:cNvSpPr>
          <p:nvPr/>
        </p:nvSpPr>
        <p:spPr bwMode="auto">
          <a:xfrm>
            <a:off x="2555875" y="1552575"/>
            <a:ext cx="446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GLORIFICACION Y SANTIFICACION</a:t>
            </a:r>
            <a:endParaRPr lang="en-US" altLang="es-419" sz="2000" b="0">
              <a:solidFill>
                <a:srgbClr val="FFCC00"/>
              </a:solidFill>
            </a:endParaRPr>
          </a:p>
        </p:txBody>
      </p:sp>
      <p:sp>
        <p:nvSpPr>
          <p:cNvPr id="885764" name="Rectangle 4">
            <a:extLst>
              <a:ext uri="{FF2B5EF4-FFF2-40B4-BE49-F238E27FC236}">
                <a16:creationId xmlns:a16="http://schemas.microsoft.com/office/drawing/2014/main" id="{E1F78FDD-E009-85F4-F5BD-3AB8DFB02EBF}"/>
              </a:ext>
            </a:extLst>
          </p:cNvPr>
          <p:cNvSpPr>
            <a:spLocks noChangeArrowheads="1"/>
          </p:cNvSpPr>
          <p:nvPr/>
        </p:nvSpPr>
        <p:spPr bwMode="auto">
          <a:xfrm>
            <a:off x="179388" y="4254500"/>
            <a:ext cx="5545137" cy="176688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En Cristo, ya estamos en el  salón del trono celestial (Col. 3:1-4). Los que son participes del espíritu Santo, ya gustaron … los poderes del siglo venidero (Heb. 6:4,5). </a:t>
            </a:r>
          </a:p>
        </p:txBody>
      </p:sp>
      <p:grpSp>
        <p:nvGrpSpPr>
          <p:cNvPr id="885769" name="Group 9">
            <a:extLst>
              <a:ext uri="{FF2B5EF4-FFF2-40B4-BE49-F238E27FC236}">
                <a16:creationId xmlns:a16="http://schemas.microsoft.com/office/drawing/2014/main" id="{A86D9550-840F-13AE-D0C0-AE360FB4E479}"/>
              </a:ext>
            </a:extLst>
          </p:cNvPr>
          <p:cNvGrpSpPr>
            <a:grpSpLocks/>
          </p:cNvGrpSpPr>
          <p:nvPr/>
        </p:nvGrpSpPr>
        <p:grpSpPr bwMode="auto">
          <a:xfrm>
            <a:off x="323850" y="115888"/>
            <a:ext cx="4105275" cy="908050"/>
            <a:chOff x="340" y="119"/>
            <a:chExt cx="2586" cy="572"/>
          </a:xfrm>
        </p:grpSpPr>
        <p:sp>
          <p:nvSpPr>
            <p:cNvPr id="885770" name="WordArt 10">
              <a:extLst>
                <a:ext uri="{FF2B5EF4-FFF2-40B4-BE49-F238E27FC236}">
                  <a16:creationId xmlns:a16="http://schemas.microsoft.com/office/drawing/2014/main" id="{C74985C1-7C71-A408-0145-AF5FD8727032}"/>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85771" name="WordArt 11">
              <a:extLst>
                <a:ext uri="{FF2B5EF4-FFF2-40B4-BE49-F238E27FC236}">
                  <a16:creationId xmlns:a16="http://schemas.microsoft.com/office/drawing/2014/main" id="{E957C0D7-BE98-35B1-4225-E6F8921FA3D6}"/>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85772" name="WordArt 12">
              <a:extLst>
                <a:ext uri="{FF2B5EF4-FFF2-40B4-BE49-F238E27FC236}">
                  <a16:creationId xmlns:a16="http://schemas.microsoft.com/office/drawing/2014/main" id="{18B548BA-A00D-AF52-1901-252BD786A976}"/>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85773" name="WordArt 13">
            <a:extLst>
              <a:ext uri="{FF2B5EF4-FFF2-40B4-BE49-F238E27FC236}">
                <a16:creationId xmlns:a16="http://schemas.microsoft.com/office/drawing/2014/main" id="{5F0D5931-C75B-B8C8-8208-0DF66AEA2740}"/>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85774" name="Picture 14">
            <a:extLst>
              <a:ext uri="{FF2B5EF4-FFF2-40B4-BE49-F238E27FC236}">
                <a16:creationId xmlns:a16="http://schemas.microsoft.com/office/drawing/2014/main" id="{55AB072F-A7F9-9E9E-D6EC-854CB7D20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628775"/>
            <a:ext cx="3419475"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0434" name="Rectangle 2">
            <a:extLst>
              <a:ext uri="{FF2B5EF4-FFF2-40B4-BE49-F238E27FC236}">
                <a16:creationId xmlns:a16="http://schemas.microsoft.com/office/drawing/2014/main" id="{73A49348-30F8-143E-228B-92A23A060BD7}"/>
              </a:ext>
            </a:extLst>
          </p:cNvPr>
          <p:cNvSpPr>
            <a:spLocks noChangeArrowheads="1"/>
          </p:cNvSpPr>
          <p:nvPr/>
        </p:nvSpPr>
        <p:spPr bwMode="auto">
          <a:xfrm>
            <a:off x="323850" y="2043113"/>
            <a:ext cx="59769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Al contemplar la gloria del Señor y fijar nuestros ojos en la belleza irresistible del carácter de Cristo, “somos transformados de gloria en gloria en la misma imagen de Cristo’ (2 Cor. 3:18)</a:t>
            </a:r>
            <a:endParaRPr lang="en-US" altLang="es-419" sz="2000"/>
          </a:p>
        </p:txBody>
      </p:sp>
      <p:sp>
        <p:nvSpPr>
          <p:cNvPr id="1170435" name="Rectangle 3">
            <a:extLst>
              <a:ext uri="{FF2B5EF4-FFF2-40B4-BE49-F238E27FC236}">
                <a16:creationId xmlns:a16="http://schemas.microsoft.com/office/drawing/2014/main" id="{421ABB20-CEF7-6737-6B36-CE8ADACC702E}"/>
              </a:ext>
            </a:extLst>
          </p:cNvPr>
          <p:cNvSpPr>
            <a:spLocks noChangeArrowheads="1"/>
          </p:cNvSpPr>
          <p:nvPr/>
        </p:nvSpPr>
        <p:spPr bwMode="auto">
          <a:xfrm>
            <a:off x="322263" y="3573463"/>
            <a:ext cx="6054725" cy="2530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Nuestra redención y adopción final como hijos de Dios, sucede en el futuro, pablo dice: “Porque el anhelo ardiente de la creación es el aguardar la manifestación de los hijos de Dios” y añade que “nosotros también gemimos dentro de nosotros mismos, esperando la adopción, la redención de nuestro cuerpo” (Rom. 8:19,23) Efe. 4:30)</a:t>
            </a:r>
          </a:p>
        </p:txBody>
      </p:sp>
      <p:sp>
        <p:nvSpPr>
          <p:cNvPr id="1170436" name="Rectangle 4">
            <a:extLst>
              <a:ext uri="{FF2B5EF4-FFF2-40B4-BE49-F238E27FC236}">
                <a16:creationId xmlns:a16="http://schemas.microsoft.com/office/drawing/2014/main" id="{A1AE23FD-85C0-2457-7930-FB7E2BD045D1}"/>
              </a:ext>
            </a:extLst>
          </p:cNvPr>
          <p:cNvSpPr>
            <a:spLocks noChangeArrowheads="1"/>
          </p:cNvSpPr>
          <p:nvPr/>
        </p:nvSpPr>
        <p:spPr bwMode="auto">
          <a:xfrm>
            <a:off x="2484438" y="1519238"/>
            <a:ext cx="446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GLORIFICACION Y SANTIFICACION</a:t>
            </a:r>
            <a:endParaRPr lang="en-US" altLang="es-419" sz="2000" b="0">
              <a:solidFill>
                <a:srgbClr val="FFCC00"/>
              </a:solidFill>
            </a:endParaRPr>
          </a:p>
        </p:txBody>
      </p:sp>
      <p:grpSp>
        <p:nvGrpSpPr>
          <p:cNvPr id="1170441" name="Group 9">
            <a:extLst>
              <a:ext uri="{FF2B5EF4-FFF2-40B4-BE49-F238E27FC236}">
                <a16:creationId xmlns:a16="http://schemas.microsoft.com/office/drawing/2014/main" id="{C075AC54-51FA-D45B-DB22-A3526D42C9EB}"/>
              </a:ext>
            </a:extLst>
          </p:cNvPr>
          <p:cNvGrpSpPr>
            <a:grpSpLocks/>
          </p:cNvGrpSpPr>
          <p:nvPr/>
        </p:nvGrpSpPr>
        <p:grpSpPr bwMode="auto">
          <a:xfrm>
            <a:off x="323850" y="115888"/>
            <a:ext cx="4105275" cy="908050"/>
            <a:chOff x="340" y="119"/>
            <a:chExt cx="2586" cy="572"/>
          </a:xfrm>
        </p:grpSpPr>
        <p:sp>
          <p:nvSpPr>
            <p:cNvPr id="1170442" name="WordArt 10">
              <a:extLst>
                <a:ext uri="{FF2B5EF4-FFF2-40B4-BE49-F238E27FC236}">
                  <a16:creationId xmlns:a16="http://schemas.microsoft.com/office/drawing/2014/main" id="{0C108906-B438-4BF3-F81F-669D93F2266D}"/>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70443" name="WordArt 11">
              <a:extLst>
                <a:ext uri="{FF2B5EF4-FFF2-40B4-BE49-F238E27FC236}">
                  <a16:creationId xmlns:a16="http://schemas.microsoft.com/office/drawing/2014/main" id="{70CB672C-9CD6-8A34-14A5-CD16B03124BD}"/>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70444" name="WordArt 12">
              <a:extLst>
                <a:ext uri="{FF2B5EF4-FFF2-40B4-BE49-F238E27FC236}">
                  <a16:creationId xmlns:a16="http://schemas.microsoft.com/office/drawing/2014/main" id="{2220A939-0B87-D470-EBDE-DD44BB0CB3A8}"/>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70445" name="WordArt 13">
            <a:extLst>
              <a:ext uri="{FF2B5EF4-FFF2-40B4-BE49-F238E27FC236}">
                <a16:creationId xmlns:a16="http://schemas.microsoft.com/office/drawing/2014/main" id="{0C2B8281-0B1D-088B-5518-C69B2B5DEF83}"/>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170447" name="Picture 15">
            <a:extLst>
              <a:ext uri="{FF2B5EF4-FFF2-40B4-BE49-F238E27FC236}">
                <a16:creationId xmlns:a16="http://schemas.microsoft.com/office/drawing/2014/main" id="{4BD272CC-8E83-D2D1-5D92-37F653343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636838"/>
            <a:ext cx="2808287"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4980" name="Rectangle 4">
            <a:extLst>
              <a:ext uri="{FF2B5EF4-FFF2-40B4-BE49-F238E27FC236}">
                <a16:creationId xmlns:a16="http://schemas.microsoft.com/office/drawing/2014/main" id="{683A9A6E-CF97-712A-9708-C41A4798D3AD}"/>
              </a:ext>
            </a:extLst>
          </p:cNvPr>
          <p:cNvSpPr>
            <a:spLocks noChangeArrowheads="1"/>
          </p:cNvSpPr>
          <p:nvPr/>
        </p:nvSpPr>
        <p:spPr bwMode="auto">
          <a:xfrm>
            <a:off x="2195513" y="2060575"/>
            <a:ext cx="492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GLORIFICACION Y LA PERFECCION</a:t>
            </a:r>
            <a:endParaRPr lang="en-US" altLang="es-419" sz="2000" b="0">
              <a:solidFill>
                <a:srgbClr val="FFCC00"/>
              </a:solidFill>
            </a:endParaRPr>
          </a:p>
        </p:txBody>
      </p:sp>
      <p:sp>
        <p:nvSpPr>
          <p:cNvPr id="894981" name="Rectangle 5">
            <a:extLst>
              <a:ext uri="{FF2B5EF4-FFF2-40B4-BE49-F238E27FC236}">
                <a16:creationId xmlns:a16="http://schemas.microsoft.com/office/drawing/2014/main" id="{D0008713-1FE2-B863-9A16-4B0C08ACBDBF}"/>
              </a:ext>
            </a:extLst>
          </p:cNvPr>
          <p:cNvSpPr>
            <a:spLocks noChangeArrowheads="1"/>
          </p:cNvSpPr>
          <p:nvPr/>
        </p:nvSpPr>
        <p:spPr bwMode="auto">
          <a:xfrm>
            <a:off x="250825" y="2916238"/>
            <a:ext cx="5113338" cy="22256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santificación es un proceso que dura toda la vida. La perfección actual es nuestra solo en Cristo, pero la transformación ulterior y abarcante del nuestras vidas conforme a la imagen de Dios, sucederá en ocasión de la segunda venida. </a:t>
            </a:r>
          </a:p>
        </p:txBody>
      </p:sp>
      <p:grpSp>
        <p:nvGrpSpPr>
          <p:cNvPr id="894985" name="Group 9">
            <a:extLst>
              <a:ext uri="{FF2B5EF4-FFF2-40B4-BE49-F238E27FC236}">
                <a16:creationId xmlns:a16="http://schemas.microsoft.com/office/drawing/2014/main" id="{5B6C2396-7656-9FA8-9F86-959D41761938}"/>
              </a:ext>
            </a:extLst>
          </p:cNvPr>
          <p:cNvGrpSpPr>
            <a:grpSpLocks/>
          </p:cNvGrpSpPr>
          <p:nvPr/>
        </p:nvGrpSpPr>
        <p:grpSpPr bwMode="auto">
          <a:xfrm>
            <a:off x="323850" y="115888"/>
            <a:ext cx="4105275" cy="908050"/>
            <a:chOff x="340" y="119"/>
            <a:chExt cx="2586" cy="572"/>
          </a:xfrm>
        </p:grpSpPr>
        <p:sp>
          <p:nvSpPr>
            <p:cNvPr id="894986" name="WordArt 10">
              <a:extLst>
                <a:ext uri="{FF2B5EF4-FFF2-40B4-BE49-F238E27FC236}">
                  <a16:creationId xmlns:a16="http://schemas.microsoft.com/office/drawing/2014/main" id="{C42FB9EC-4591-0B2E-C0D6-AAE8BF19B26E}"/>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94987" name="WordArt 11">
              <a:extLst>
                <a:ext uri="{FF2B5EF4-FFF2-40B4-BE49-F238E27FC236}">
                  <a16:creationId xmlns:a16="http://schemas.microsoft.com/office/drawing/2014/main" id="{34B3F20F-A820-A843-E874-334DEB7F09B8}"/>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94988" name="WordArt 12">
              <a:extLst>
                <a:ext uri="{FF2B5EF4-FFF2-40B4-BE49-F238E27FC236}">
                  <a16:creationId xmlns:a16="http://schemas.microsoft.com/office/drawing/2014/main" id="{05974B23-AF7E-B264-DE37-EA7313FD263F}"/>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894989" name="WordArt 13">
            <a:extLst>
              <a:ext uri="{FF2B5EF4-FFF2-40B4-BE49-F238E27FC236}">
                <a16:creationId xmlns:a16="http://schemas.microsoft.com/office/drawing/2014/main" id="{270A0D5F-F241-4EF1-D6F7-2630BC8AB5BD}"/>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894990" name="Picture 14">
            <a:extLst>
              <a:ext uri="{FF2B5EF4-FFF2-40B4-BE49-F238E27FC236}">
                <a16:creationId xmlns:a16="http://schemas.microsoft.com/office/drawing/2014/main" id="{E0BBFD93-8FF7-CEA4-5BD5-77506CE36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5058" name="Rectangle 2">
            <a:extLst>
              <a:ext uri="{FF2B5EF4-FFF2-40B4-BE49-F238E27FC236}">
                <a16:creationId xmlns:a16="http://schemas.microsoft.com/office/drawing/2014/main" id="{AB69AE30-FF41-DA35-CCBD-FEF82AC4FF50}"/>
              </a:ext>
            </a:extLst>
          </p:cNvPr>
          <p:cNvSpPr>
            <a:spLocks noChangeArrowheads="1"/>
          </p:cNvSpPr>
          <p:nvPr/>
        </p:nvSpPr>
        <p:spPr bwMode="auto">
          <a:xfrm>
            <a:off x="3203575" y="2286000"/>
            <a:ext cx="57610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Pablo nos amonesta diciendo: “Así que, el que piensa estar firme mire que no caiga” (1 Cor. 10:12. La historia de Israel y las vidas de David, Salomón y Pedro, constituyen serias amonestaciones para todos.</a:t>
            </a:r>
            <a:endParaRPr lang="en-US" altLang="es-419" sz="2000"/>
          </a:p>
        </p:txBody>
      </p:sp>
      <p:sp>
        <p:nvSpPr>
          <p:cNvPr id="1325059" name="Rectangle 3">
            <a:extLst>
              <a:ext uri="{FF2B5EF4-FFF2-40B4-BE49-F238E27FC236}">
                <a16:creationId xmlns:a16="http://schemas.microsoft.com/office/drawing/2014/main" id="{BBF1B697-4FC7-7F4A-031C-017EA9BFF9AD}"/>
              </a:ext>
            </a:extLst>
          </p:cNvPr>
          <p:cNvSpPr>
            <a:spLocks noChangeArrowheads="1"/>
          </p:cNvSpPr>
          <p:nvPr/>
        </p:nvSpPr>
        <p:spPr bwMode="auto">
          <a:xfrm>
            <a:off x="2195513" y="1663700"/>
            <a:ext cx="492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GLORIFICACION Y LA PERFECCION</a:t>
            </a:r>
            <a:endParaRPr lang="en-US" altLang="es-419" sz="2000" b="0">
              <a:solidFill>
                <a:srgbClr val="FFCC00"/>
              </a:solidFill>
            </a:endParaRPr>
          </a:p>
        </p:txBody>
      </p:sp>
      <p:sp>
        <p:nvSpPr>
          <p:cNvPr id="1325060" name="Rectangle 4">
            <a:extLst>
              <a:ext uri="{FF2B5EF4-FFF2-40B4-BE49-F238E27FC236}">
                <a16:creationId xmlns:a16="http://schemas.microsoft.com/office/drawing/2014/main" id="{AF050D75-0657-6D36-2DC0-E7C8B99CFEA0}"/>
              </a:ext>
            </a:extLst>
          </p:cNvPr>
          <p:cNvSpPr>
            <a:spLocks noChangeArrowheads="1"/>
          </p:cNvSpPr>
          <p:nvPr/>
        </p:nvSpPr>
        <p:spPr bwMode="auto">
          <a:xfrm>
            <a:off x="3338513" y="4221163"/>
            <a:ext cx="5346700" cy="16160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Nuestra transformación creativa fina sucede cuando recibimos la incorruptibilididad y la inmortalidad, cuando el Espíritu Santo restaure completamente la creación original.</a:t>
            </a:r>
          </a:p>
        </p:txBody>
      </p:sp>
      <p:grpSp>
        <p:nvGrpSpPr>
          <p:cNvPr id="1325065" name="Group 9">
            <a:extLst>
              <a:ext uri="{FF2B5EF4-FFF2-40B4-BE49-F238E27FC236}">
                <a16:creationId xmlns:a16="http://schemas.microsoft.com/office/drawing/2014/main" id="{44C40AB1-1320-74F9-6DDC-1AC7BA637929}"/>
              </a:ext>
            </a:extLst>
          </p:cNvPr>
          <p:cNvGrpSpPr>
            <a:grpSpLocks/>
          </p:cNvGrpSpPr>
          <p:nvPr/>
        </p:nvGrpSpPr>
        <p:grpSpPr bwMode="auto">
          <a:xfrm>
            <a:off x="323850" y="115888"/>
            <a:ext cx="4105275" cy="908050"/>
            <a:chOff x="340" y="119"/>
            <a:chExt cx="2586" cy="572"/>
          </a:xfrm>
        </p:grpSpPr>
        <p:sp>
          <p:nvSpPr>
            <p:cNvPr id="1325066" name="WordArt 10">
              <a:extLst>
                <a:ext uri="{FF2B5EF4-FFF2-40B4-BE49-F238E27FC236}">
                  <a16:creationId xmlns:a16="http://schemas.microsoft.com/office/drawing/2014/main" id="{86CE7BD4-9A8C-2045-5393-A85BECC53207}"/>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25067" name="WordArt 11">
              <a:extLst>
                <a:ext uri="{FF2B5EF4-FFF2-40B4-BE49-F238E27FC236}">
                  <a16:creationId xmlns:a16="http://schemas.microsoft.com/office/drawing/2014/main" id="{ADED2EC3-155C-1CDB-304E-A1DE242BFF59}"/>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25068" name="WordArt 12">
              <a:extLst>
                <a:ext uri="{FF2B5EF4-FFF2-40B4-BE49-F238E27FC236}">
                  <a16:creationId xmlns:a16="http://schemas.microsoft.com/office/drawing/2014/main" id="{DE930F01-67C0-C331-204C-D8D53594BCC4}"/>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325069" name="WordArt 13">
            <a:extLst>
              <a:ext uri="{FF2B5EF4-FFF2-40B4-BE49-F238E27FC236}">
                <a16:creationId xmlns:a16="http://schemas.microsoft.com/office/drawing/2014/main" id="{FF3B25B1-7F4E-24D5-1EB0-F11D24D05C40}"/>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325072" name="Picture 16">
            <a:extLst>
              <a:ext uri="{FF2B5EF4-FFF2-40B4-BE49-F238E27FC236}">
                <a16:creationId xmlns:a16="http://schemas.microsoft.com/office/drawing/2014/main" id="{BE676506-E654-41CB-7B38-FDEA7256C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420938"/>
            <a:ext cx="3529013" cy="2647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4194" name="Rectangle 2">
            <a:extLst>
              <a:ext uri="{FF2B5EF4-FFF2-40B4-BE49-F238E27FC236}">
                <a16:creationId xmlns:a16="http://schemas.microsoft.com/office/drawing/2014/main" id="{C956C436-F0D9-9263-130C-FD163CA16832}"/>
              </a:ext>
            </a:extLst>
          </p:cNvPr>
          <p:cNvSpPr>
            <a:spLocks noChangeArrowheads="1"/>
          </p:cNvSpPr>
          <p:nvPr/>
        </p:nvSpPr>
        <p:spPr bwMode="auto">
          <a:xfrm>
            <a:off x="541338" y="1989138"/>
            <a:ext cx="8135937" cy="1766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Ni los rasgos de un carácter semejante al de Cristo ni la conducta impecable deben constituidor la base de nuestra aceptación ante Dios. La justicia salvadora viene del único hombre recto, Jesús , y es el Espíritu Santo el que la trae hasta nosotros.</a:t>
            </a:r>
            <a:endParaRPr lang="en-US" altLang="es-419"/>
          </a:p>
        </p:txBody>
      </p:sp>
      <p:sp>
        <p:nvSpPr>
          <p:cNvPr id="904195" name="Rectangle 3">
            <a:extLst>
              <a:ext uri="{FF2B5EF4-FFF2-40B4-BE49-F238E27FC236}">
                <a16:creationId xmlns:a16="http://schemas.microsoft.com/office/drawing/2014/main" id="{9A3EF1EB-4AE5-1AB8-468D-1B332FE553C2}"/>
              </a:ext>
            </a:extLst>
          </p:cNvPr>
          <p:cNvSpPr>
            <a:spLocks noChangeArrowheads="1"/>
          </p:cNvSpPr>
          <p:nvPr/>
        </p:nvSpPr>
        <p:spPr bwMode="auto">
          <a:xfrm>
            <a:off x="1835150" y="1663700"/>
            <a:ext cx="6119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BASE DE NUESTRA ACEPTACION ANTE DIOS</a:t>
            </a:r>
            <a:endParaRPr lang="en-US" altLang="es-419" sz="2000" b="0">
              <a:solidFill>
                <a:srgbClr val="FFCC00"/>
              </a:solidFill>
            </a:endParaRPr>
          </a:p>
        </p:txBody>
      </p:sp>
      <p:sp>
        <p:nvSpPr>
          <p:cNvPr id="904196" name="Rectangle 4">
            <a:extLst>
              <a:ext uri="{FF2B5EF4-FFF2-40B4-BE49-F238E27FC236}">
                <a16:creationId xmlns:a16="http://schemas.microsoft.com/office/drawing/2014/main" id="{E5C14ECB-5818-62DF-5A11-1010D1EC2C3D}"/>
              </a:ext>
            </a:extLst>
          </p:cNvPr>
          <p:cNvSpPr>
            <a:spLocks noChangeArrowheads="1"/>
          </p:cNvSpPr>
          <p:nvPr/>
        </p:nvSpPr>
        <p:spPr bwMode="auto">
          <a:xfrm>
            <a:off x="468313" y="3589338"/>
            <a:ext cx="8351837" cy="24368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Aun lo que hacemos en respuesta al amor salvador de Cristo no puede formar la base de nuestra aceptación ante Dios. Esa aceptación se identifica con la obra de Cristo. Al traer a Cristo hasta nosotros, el Espíritu Santo nos concede esa aceptación.</a:t>
            </a:r>
            <a:endParaRPr lang="en-US" altLang="es-419"/>
          </a:p>
          <a:p>
            <a:r>
              <a:rPr lang="es-MX" altLang="es-419"/>
              <a:t>Dicha aceptación ¿se basa en la justicia imputada de Cristo, en su justicia santificadora, o en ambas?</a:t>
            </a:r>
            <a:r>
              <a:rPr lang="es-MX" altLang="es-419">
                <a:effectLst>
                  <a:outerShdw blurRad="38100" dist="38100" dir="2700000" algn="tl">
                    <a:srgbClr val="C0C0C0"/>
                  </a:outerShdw>
                </a:effectLst>
              </a:rPr>
              <a:t> </a:t>
            </a:r>
          </a:p>
        </p:txBody>
      </p:sp>
      <p:grpSp>
        <p:nvGrpSpPr>
          <p:cNvPr id="904202" name="Group 10">
            <a:extLst>
              <a:ext uri="{FF2B5EF4-FFF2-40B4-BE49-F238E27FC236}">
                <a16:creationId xmlns:a16="http://schemas.microsoft.com/office/drawing/2014/main" id="{35CA129C-6304-BCEF-28EC-883748369CDE}"/>
              </a:ext>
            </a:extLst>
          </p:cNvPr>
          <p:cNvGrpSpPr>
            <a:grpSpLocks/>
          </p:cNvGrpSpPr>
          <p:nvPr/>
        </p:nvGrpSpPr>
        <p:grpSpPr bwMode="auto">
          <a:xfrm>
            <a:off x="323850" y="115888"/>
            <a:ext cx="4105275" cy="908050"/>
            <a:chOff x="340" y="119"/>
            <a:chExt cx="2586" cy="572"/>
          </a:xfrm>
        </p:grpSpPr>
        <p:sp>
          <p:nvSpPr>
            <p:cNvPr id="904203" name="WordArt 11">
              <a:extLst>
                <a:ext uri="{FF2B5EF4-FFF2-40B4-BE49-F238E27FC236}">
                  <a16:creationId xmlns:a16="http://schemas.microsoft.com/office/drawing/2014/main" id="{253BE1B2-412E-3A97-A349-9B102A3C02C0}"/>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904204" name="WordArt 12">
              <a:extLst>
                <a:ext uri="{FF2B5EF4-FFF2-40B4-BE49-F238E27FC236}">
                  <a16:creationId xmlns:a16="http://schemas.microsoft.com/office/drawing/2014/main" id="{660DE78B-4EDC-398D-5FE2-E953F1F8274F}"/>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04205" name="WordArt 13">
              <a:extLst>
                <a:ext uri="{FF2B5EF4-FFF2-40B4-BE49-F238E27FC236}">
                  <a16:creationId xmlns:a16="http://schemas.microsoft.com/office/drawing/2014/main" id="{A23C4205-987F-785C-8087-8B82FA485B0D}"/>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904206" name="WordArt 14">
            <a:extLst>
              <a:ext uri="{FF2B5EF4-FFF2-40B4-BE49-F238E27FC236}">
                <a16:creationId xmlns:a16="http://schemas.microsoft.com/office/drawing/2014/main" id="{F131A903-B7A9-0532-F696-C1FC51F4EF20}"/>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3170" name="Rectangle 2">
            <a:extLst>
              <a:ext uri="{FF2B5EF4-FFF2-40B4-BE49-F238E27FC236}">
                <a16:creationId xmlns:a16="http://schemas.microsoft.com/office/drawing/2014/main" id="{FFDB21FD-EB59-762B-9C7B-A811EA98E3A3}"/>
              </a:ext>
            </a:extLst>
          </p:cNvPr>
          <p:cNvSpPr>
            <a:spLocks noChangeArrowheads="1"/>
          </p:cNvSpPr>
          <p:nvPr/>
        </p:nvSpPr>
        <p:spPr bwMode="auto">
          <a:xfrm>
            <a:off x="755650" y="2636838"/>
            <a:ext cx="7704138" cy="2436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ministerio de Cristo debe ser visto en su totalidad. Esto hace que sea de primordial importancia el evitar especulaciones acerca de que estos dos términos, al “tratar de definir minuciosamente los detalles que distinguen a la justificación de la santificación … ¿Por que tratar de ser mas minuciosos que la Inspiración en la cuestión vital de la justificación por la fe?</a:t>
            </a:r>
            <a:endParaRPr lang="en-US" altLang="es-419"/>
          </a:p>
        </p:txBody>
      </p:sp>
      <p:grpSp>
        <p:nvGrpSpPr>
          <p:cNvPr id="903175" name="Group 7">
            <a:extLst>
              <a:ext uri="{FF2B5EF4-FFF2-40B4-BE49-F238E27FC236}">
                <a16:creationId xmlns:a16="http://schemas.microsoft.com/office/drawing/2014/main" id="{98943DC1-E307-EDD7-BD9D-04DB0B88E629}"/>
              </a:ext>
            </a:extLst>
          </p:cNvPr>
          <p:cNvGrpSpPr>
            <a:grpSpLocks/>
          </p:cNvGrpSpPr>
          <p:nvPr/>
        </p:nvGrpSpPr>
        <p:grpSpPr bwMode="auto">
          <a:xfrm>
            <a:off x="323850" y="115888"/>
            <a:ext cx="4105275" cy="908050"/>
            <a:chOff x="340" y="119"/>
            <a:chExt cx="2586" cy="572"/>
          </a:xfrm>
        </p:grpSpPr>
        <p:sp>
          <p:nvSpPr>
            <p:cNvPr id="903176" name="WordArt 8">
              <a:extLst>
                <a:ext uri="{FF2B5EF4-FFF2-40B4-BE49-F238E27FC236}">
                  <a16:creationId xmlns:a16="http://schemas.microsoft.com/office/drawing/2014/main" id="{5DD5CEAD-E1C9-921F-771A-9F6954EBC908}"/>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903177" name="WordArt 9">
              <a:extLst>
                <a:ext uri="{FF2B5EF4-FFF2-40B4-BE49-F238E27FC236}">
                  <a16:creationId xmlns:a16="http://schemas.microsoft.com/office/drawing/2014/main" id="{8617D5E0-C07D-5278-DE1C-B0494306FA9D}"/>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03178" name="WordArt 10">
              <a:extLst>
                <a:ext uri="{FF2B5EF4-FFF2-40B4-BE49-F238E27FC236}">
                  <a16:creationId xmlns:a16="http://schemas.microsoft.com/office/drawing/2014/main" id="{73BE9F96-F158-DF61-3CC8-7D52E770CB5A}"/>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903179" name="WordArt 11">
            <a:extLst>
              <a:ext uri="{FF2B5EF4-FFF2-40B4-BE49-F238E27FC236}">
                <a16:creationId xmlns:a16="http://schemas.microsoft.com/office/drawing/2014/main" id="{04EB3C42-A958-E736-C679-07E217376798}"/>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7892" name="Rectangle 4">
            <a:extLst>
              <a:ext uri="{FF2B5EF4-FFF2-40B4-BE49-F238E27FC236}">
                <a16:creationId xmlns:a16="http://schemas.microsoft.com/office/drawing/2014/main" id="{98D6582E-581B-411D-B993-1169EBD13CF4}"/>
              </a:ext>
            </a:extLst>
          </p:cNvPr>
          <p:cNvSpPr>
            <a:spLocks noChangeArrowheads="1"/>
          </p:cNvSpPr>
          <p:nvPr/>
        </p:nvSpPr>
        <p:spPr bwMode="auto">
          <a:xfrm>
            <a:off x="971550" y="2636838"/>
            <a:ext cx="75612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palabra arrepentimiento es una traducción del hebreo Nacham, “sentir pesar”, arrepentirse”. El equivalente griego, Metanoeo, significa “cambiar de parecer”, “sentir remordimiento”, arrepentirse”. </a:t>
            </a:r>
          </a:p>
        </p:txBody>
      </p:sp>
      <p:sp>
        <p:nvSpPr>
          <p:cNvPr id="677893" name="Rectangle 5">
            <a:extLst>
              <a:ext uri="{FF2B5EF4-FFF2-40B4-BE49-F238E27FC236}">
                <a16:creationId xmlns:a16="http://schemas.microsoft.com/office/drawing/2014/main" id="{F2D794ED-54DA-CCC7-1649-B4BEC79E0046}"/>
              </a:ext>
            </a:extLst>
          </p:cNvPr>
          <p:cNvSpPr>
            <a:spLocks noChangeArrowheads="1"/>
          </p:cNvSpPr>
          <p:nvPr/>
        </p:nvSpPr>
        <p:spPr bwMode="auto">
          <a:xfrm>
            <a:off x="2627313" y="1771650"/>
            <a:ext cx="4181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QUE ES EL ARREPENTIMIENTO?</a:t>
            </a:r>
            <a:endParaRPr lang="en-US" altLang="es-419" sz="2000" b="0">
              <a:solidFill>
                <a:srgbClr val="FFCC00"/>
              </a:solidFill>
            </a:endParaRPr>
          </a:p>
        </p:txBody>
      </p:sp>
      <p:sp>
        <p:nvSpPr>
          <p:cNvPr id="677894" name="Rectangle 6">
            <a:extLst>
              <a:ext uri="{FF2B5EF4-FFF2-40B4-BE49-F238E27FC236}">
                <a16:creationId xmlns:a16="http://schemas.microsoft.com/office/drawing/2014/main" id="{0C03B98D-B17B-AD3C-6F0B-629FC45E5149}"/>
              </a:ext>
            </a:extLst>
          </p:cNvPr>
          <p:cNvSpPr>
            <a:spLocks noChangeArrowheads="1"/>
          </p:cNvSpPr>
          <p:nvPr/>
        </p:nvSpPr>
        <p:spPr bwMode="auto">
          <a:xfrm>
            <a:off x="1020763" y="4652963"/>
            <a:ext cx="740568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arrepentimiento genuino produce en ellos un sentido d	e la justicia de Dios y de su propia condición perdida.</a:t>
            </a:r>
          </a:p>
        </p:txBody>
      </p:sp>
      <p:grpSp>
        <p:nvGrpSpPr>
          <p:cNvPr id="677899" name="Group 11">
            <a:extLst>
              <a:ext uri="{FF2B5EF4-FFF2-40B4-BE49-F238E27FC236}">
                <a16:creationId xmlns:a16="http://schemas.microsoft.com/office/drawing/2014/main" id="{F9DB4AF9-B8F2-FE88-3C9E-AB1D743F2451}"/>
              </a:ext>
            </a:extLst>
          </p:cNvPr>
          <p:cNvGrpSpPr>
            <a:grpSpLocks/>
          </p:cNvGrpSpPr>
          <p:nvPr/>
        </p:nvGrpSpPr>
        <p:grpSpPr bwMode="auto">
          <a:xfrm>
            <a:off x="323850" y="115888"/>
            <a:ext cx="4105275" cy="908050"/>
            <a:chOff x="340" y="119"/>
            <a:chExt cx="2586" cy="572"/>
          </a:xfrm>
        </p:grpSpPr>
        <p:sp>
          <p:nvSpPr>
            <p:cNvPr id="677900" name="WordArt 12">
              <a:extLst>
                <a:ext uri="{FF2B5EF4-FFF2-40B4-BE49-F238E27FC236}">
                  <a16:creationId xmlns:a16="http://schemas.microsoft.com/office/drawing/2014/main" id="{9A3B2D3D-D8FB-D98A-9FB2-1E65010836C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77901" name="WordArt 13">
              <a:extLst>
                <a:ext uri="{FF2B5EF4-FFF2-40B4-BE49-F238E27FC236}">
                  <a16:creationId xmlns:a16="http://schemas.microsoft.com/office/drawing/2014/main" id="{B6757C4C-FDC6-2888-A8D7-A10D54A990C6}"/>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77902" name="WordArt 14">
              <a:extLst>
                <a:ext uri="{FF2B5EF4-FFF2-40B4-BE49-F238E27FC236}">
                  <a16:creationId xmlns:a16="http://schemas.microsoft.com/office/drawing/2014/main" id="{D3031602-91AA-E647-6399-BE5F3B462140}"/>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677903" name="WordArt 15">
            <a:extLst>
              <a:ext uri="{FF2B5EF4-FFF2-40B4-BE49-F238E27FC236}">
                <a16:creationId xmlns:a16="http://schemas.microsoft.com/office/drawing/2014/main" id="{F166C54B-9638-AE72-CC74-C03BE159AF2B}"/>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1458" name="Rectangle 2">
            <a:extLst>
              <a:ext uri="{FF2B5EF4-FFF2-40B4-BE49-F238E27FC236}">
                <a16:creationId xmlns:a16="http://schemas.microsoft.com/office/drawing/2014/main" id="{C9FE6E7F-C501-4573-D640-1B067491A3AE}"/>
              </a:ext>
            </a:extLst>
          </p:cNvPr>
          <p:cNvSpPr>
            <a:spLocks noChangeArrowheads="1"/>
          </p:cNvSpPr>
          <p:nvPr/>
        </p:nvSpPr>
        <p:spPr bwMode="auto">
          <a:xfrm>
            <a:off x="900113" y="2092325"/>
            <a:ext cx="7704137" cy="1766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espíritu santo trae a nuestro interior el “consumado es” del calvario, aplica a nosotros la única experiencia de aceptación de la humanidad por parte de Dios. El “consumado es” de la cruz invalida cualquier intento humano de lograr aceptación. </a:t>
            </a:r>
            <a:endParaRPr lang="en-US" altLang="es-419"/>
          </a:p>
        </p:txBody>
      </p:sp>
      <p:sp>
        <p:nvSpPr>
          <p:cNvPr id="1171459" name="Rectangle 3">
            <a:extLst>
              <a:ext uri="{FF2B5EF4-FFF2-40B4-BE49-F238E27FC236}">
                <a16:creationId xmlns:a16="http://schemas.microsoft.com/office/drawing/2014/main" id="{017091D6-1A30-74B8-2E8E-BE0532AEAA27}"/>
              </a:ext>
            </a:extLst>
          </p:cNvPr>
          <p:cNvSpPr>
            <a:spLocks noChangeArrowheads="1"/>
          </p:cNvSpPr>
          <p:nvPr/>
        </p:nvSpPr>
        <p:spPr bwMode="auto">
          <a:xfrm>
            <a:off x="906463" y="3967163"/>
            <a:ext cx="7580312" cy="17668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Al traen a nuestro interior al Crucificado, el Espíritu nos concede la única base de nuestra esperanza de aceptación ante Dios, proveyendo así el único titulo genuino e idoneidad para la salvación disponible para nosotros.</a:t>
            </a:r>
          </a:p>
        </p:txBody>
      </p:sp>
      <p:grpSp>
        <p:nvGrpSpPr>
          <p:cNvPr id="1171464" name="Group 8">
            <a:extLst>
              <a:ext uri="{FF2B5EF4-FFF2-40B4-BE49-F238E27FC236}">
                <a16:creationId xmlns:a16="http://schemas.microsoft.com/office/drawing/2014/main" id="{139EAB8A-AE89-92CC-4736-4F3AF337C75E}"/>
              </a:ext>
            </a:extLst>
          </p:cNvPr>
          <p:cNvGrpSpPr>
            <a:grpSpLocks/>
          </p:cNvGrpSpPr>
          <p:nvPr/>
        </p:nvGrpSpPr>
        <p:grpSpPr bwMode="auto">
          <a:xfrm>
            <a:off x="323850" y="115888"/>
            <a:ext cx="4105275" cy="908050"/>
            <a:chOff x="340" y="119"/>
            <a:chExt cx="2586" cy="572"/>
          </a:xfrm>
        </p:grpSpPr>
        <p:sp>
          <p:nvSpPr>
            <p:cNvPr id="1171465" name="WordArt 9">
              <a:extLst>
                <a:ext uri="{FF2B5EF4-FFF2-40B4-BE49-F238E27FC236}">
                  <a16:creationId xmlns:a16="http://schemas.microsoft.com/office/drawing/2014/main" id="{656D1D77-076E-1FE7-BDC5-071D0B105326}"/>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71466" name="WordArt 10">
              <a:extLst>
                <a:ext uri="{FF2B5EF4-FFF2-40B4-BE49-F238E27FC236}">
                  <a16:creationId xmlns:a16="http://schemas.microsoft.com/office/drawing/2014/main" id="{CC392567-4C1C-A3A2-6BBB-CCB3D73BFA79}"/>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71467" name="WordArt 11">
              <a:extLst>
                <a:ext uri="{FF2B5EF4-FFF2-40B4-BE49-F238E27FC236}">
                  <a16:creationId xmlns:a16="http://schemas.microsoft.com/office/drawing/2014/main" id="{72699892-1EA2-A763-D919-3F21A0550637}"/>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71468" name="WordArt 12">
            <a:extLst>
              <a:ext uri="{FF2B5EF4-FFF2-40B4-BE49-F238E27FC236}">
                <a16:creationId xmlns:a16="http://schemas.microsoft.com/office/drawing/2014/main" id="{ACD1D653-6E43-4718-7913-E00DDF25AB52}"/>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2146" name="Rectangle 2">
            <a:extLst>
              <a:ext uri="{FF2B5EF4-FFF2-40B4-BE49-F238E27FC236}">
                <a16:creationId xmlns:a16="http://schemas.microsoft.com/office/drawing/2014/main" id="{9EB9316C-0E3E-5B60-235D-F46E7DA373F0}"/>
              </a:ext>
            </a:extLst>
          </p:cNvPr>
          <p:cNvSpPr>
            <a:spLocks noChangeArrowheads="1"/>
          </p:cNvSpPr>
          <p:nvPr/>
        </p:nvSpPr>
        <p:spPr bwMode="auto">
          <a:xfrm>
            <a:off x="971550" y="2005013"/>
            <a:ext cx="74882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Lleno de ira, el anciano golpeo con fuerza la roca con el bastón que tiene en su mano. Repite el golpe y exclamo:”Oíd ahora, rebeldes Os hemos de hacer salir aguas de esta roca? (Num:20:10)</a:t>
            </a:r>
            <a:endParaRPr lang="en-US" altLang="es-419"/>
          </a:p>
        </p:txBody>
      </p:sp>
      <p:sp>
        <p:nvSpPr>
          <p:cNvPr id="902147" name="Rectangle 3">
            <a:extLst>
              <a:ext uri="{FF2B5EF4-FFF2-40B4-BE49-F238E27FC236}">
                <a16:creationId xmlns:a16="http://schemas.microsoft.com/office/drawing/2014/main" id="{55CE1A3B-C2A8-63FB-E7F4-3ECF8F59821E}"/>
              </a:ext>
            </a:extLst>
          </p:cNvPr>
          <p:cNvSpPr>
            <a:spLocks noChangeArrowheads="1"/>
          </p:cNvSpPr>
          <p:nvPr/>
        </p:nvSpPr>
        <p:spPr bwMode="auto">
          <a:xfrm>
            <a:off x="1000125" y="3725863"/>
            <a:ext cx="7589838" cy="176688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De la roca brota una corriente de agua que satisface la necesidad de Israel. Pero al tomar para si mismo el crédito por el don del agua en vez de dirigirlo a la Roca, Moisés peco. Y por ese pecado no había de entrar a la Tierra prometidad (Num:20:7-12)</a:t>
            </a:r>
          </a:p>
        </p:txBody>
      </p:sp>
      <p:grpSp>
        <p:nvGrpSpPr>
          <p:cNvPr id="902152" name="Group 8">
            <a:extLst>
              <a:ext uri="{FF2B5EF4-FFF2-40B4-BE49-F238E27FC236}">
                <a16:creationId xmlns:a16="http://schemas.microsoft.com/office/drawing/2014/main" id="{C4E696F0-A68C-ADFF-21F2-E81A3DA3EB3D}"/>
              </a:ext>
            </a:extLst>
          </p:cNvPr>
          <p:cNvGrpSpPr>
            <a:grpSpLocks/>
          </p:cNvGrpSpPr>
          <p:nvPr/>
        </p:nvGrpSpPr>
        <p:grpSpPr bwMode="auto">
          <a:xfrm>
            <a:off x="323850" y="115888"/>
            <a:ext cx="4105275" cy="908050"/>
            <a:chOff x="340" y="119"/>
            <a:chExt cx="2586" cy="572"/>
          </a:xfrm>
        </p:grpSpPr>
        <p:sp>
          <p:nvSpPr>
            <p:cNvPr id="902153" name="WordArt 9">
              <a:extLst>
                <a:ext uri="{FF2B5EF4-FFF2-40B4-BE49-F238E27FC236}">
                  <a16:creationId xmlns:a16="http://schemas.microsoft.com/office/drawing/2014/main" id="{FCC53801-4480-5EC5-3897-E88D7921E5BE}"/>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902154" name="WordArt 10">
              <a:extLst>
                <a:ext uri="{FF2B5EF4-FFF2-40B4-BE49-F238E27FC236}">
                  <a16:creationId xmlns:a16="http://schemas.microsoft.com/office/drawing/2014/main" id="{315E78C2-C7A4-C042-DB21-780570C748EA}"/>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02155" name="WordArt 11">
              <a:extLst>
                <a:ext uri="{FF2B5EF4-FFF2-40B4-BE49-F238E27FC236}">
                  <a16:creationId xmlns:a16="http://schemas.microsoft.com/office/drawing/2014/main" id="{5276E832-3920-28EA-3521-5AE231FFBCF6}"/>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902156" name="WordArt 12">
            <a:extLst>
              <a:ext uri="{FF2B5EF4-FFF2-40B4-BE49-F238E27FC236}">
                <a16:creationId xmlns:a16="http://schemas.microsoft.com/office/drawing/2014/main" id="{96E2C25F-D98A-75B1-6117-9C5420AE39D1}"/>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22" name="Rectangle 2">
            <a:extLst>
              <a:ext uri="{FF2B5EF4-FFF2-40B4-BE49-F238E27FC236}">
                <a16:creationId xmlns:a16="http://schemas.microsoft.com/office/drawing/2014/main" id="{210CACD5-7087-B146-7E60-319AD21997ED}"/>
              </a:ext>
            </a:extLst>
          </p:cNvPr>
          <p:cNvSpPr>
            <a:spLocks noChangeArrowheads="1"/>
          </p:cNvSpPr>
          <p:nvPr/>
        </p:nvSpPr>
        <p:spPr bwMode="auto">
          <a:xfrm>
            <a:off x="827088" y="3765550"/>
            <a:ext cx="7200900" cy="201612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“Por que el nombre de Jehová proclamare</a:t>
            </a:r>
            <a:endParaRPr lang="en-US" altLang="es-419" sz="2100"/>
          </a:p>
          <a:p>
            <a:r>
              <a:rPr lang="es-MX" altLang="es-419" sz="2100"/>
              <a:t>Engrandeced a nuestro Dios.</a:t>
            </a:r>
            <a:endParaRPr lang="en-US" altLang="es-419" sz="2100"/>
          </a:p>
          <a:p>
            <a:r>
              <a:rPr lang="es-MX" altLang="es-419" sz="2100"/>
              <a:t>El es la Roca, cuya obra es perfecta,</a:t>
            </a:r>
            <a:endParaRPr lang="en-US" altLang="es-419" sz="2100"/>
          </a:p>
          <a:p>
            <a:r>
              <a:rPr lang="es-MX" altLang="es-419" sz="2100"/>
              <a:t>Por que todos sus caminos son rectitud;</a:t>
            </a:r>
            <a:endParaRPr lang="en-US" altLang="es-419" sz="2100"/>
          </a:p>
          <a:p>
            <a:r>
              <a:rPr lang="es-MX" altLang="es-419" sz="2100"/>
              <a:t>Dios de verdad, y sin ninguna iniquidad en el”</a:t>
            </a:r>
            <a:endParaRPr lang="en-US" altLang="es-419" sz="2100"/>
          </a:p>
          <a:p>
            <a:r>
              <a:rPr lang="es-MX" altLang="es-419" sz="2100"/>
              <a:t>(Deum. 32:3,4)</a:t>
            </a:r>
            <a:endParaRPr lang="en-US" altLang="es-419" sz="2100"/>
          </a:p>
        </p:txBody>
      </p:sp>
      <p:sp>
        <p:nvSpPr>
          <p:cNvPr id="901123" name="Rectangle 3">
            <a:extLst>
              <a:ext uri="{FF2B5EF4-FFF2-40B4-BE49-F238E27FC236}">
                <a16:creationId xmlns:a16="http://schemas.microsoft.com/office/drawing/2014/main" id="{8E63BA0F-5D79-8CF4-9874-DA65975DEFA1}"/>
              </a:ext>
            </a:extLst>
          </p:cNvPr>
          <p:cNvSpPr>
            <a:spLocks noChangeArrowheads="1"/>
          </p:cNvSpPr>
          <p:nvPr/>
        </p:nvSpPr>
        <p:spPr bwMode="auto">
          <a:xfrm>
            <a:off x="827088" y="1846263"/>
            <a:ext cx="6337300" cy="1054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Esa Roca era Cristo, el Fundamento sobre el cual Dios estableció a su pueblo, tanto en lo individual como en el sentido colectivo. </a:t>
            </a:r>
            <a:endParaRPr lang="en-US" altLang="es-419" sz="2100"/>
          </a:p>
        </p:txBody>
      </p:sp>
      <p:sp>
        <p:nvSpPr>
          <p:cNvPr id="901124" name="Rectangle 4">
            <a:extLst>
              <a:ext uri="{FF2B5EF4-FFF2-40B4-BE49-F238E27FC236}">
                <a16:creationId xmlns:a16="http://schemas.microsoft.com/office/drawing/2014/main" id="{F0A9D2C3-60BD-BEAA-C48D-651DBEE4BCD3}"/>
              </a:ext>
            </a:extLst>
          </p:cNvPr>
          <p:cNvSpPr>
            <a:spLocks noChangeArrowheads="1"/>
          </p:cNvSpPr>
          <p:nvPr/>
        </p:nvSpPr>
        <p:spPr bwMode="auto">
          <a:xfrm>
            <a:off x="800100" y="3024188"/>
            <a:ext cx="6408738" cy="733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A través de toda la Escritura, se halla entretejida esta imagen.</a:t>
            </a:r>
            <a:endParaRPr lang="en-US" altLang="es-419" sz="2100"/>
          </a:p>
        </p:txBody>
      </p:sp>
      <p:grpSp>
        <p:nvGrpSpPr>
          <p:cNvPr id="901128" name="Group 8">
            <a:extLst>
              <a:ext uri="{FF2B5EF4-FFF2-40B4-BE49-F238E27FC236}">
                <a16:creationId xmlns:a16="http://schemas.microsoft.com/office/drawing/2014/main" id="{3ED2F7D2-3BFA-2B57-559A-2DBFE38B830C}"/>
              </a:ext>
            </a:extLst>
          </p:cNvPr>
          <p:cNvGrpSpPr>
            <a:grpSpLocks/>
          </p:cNvGrpSpPr>
          <p:nvPr/>
        </p:nvGrpSpPr>
        <p:grpSpPr bwMode="auto">
          <a:xfrm>
            <a:off x="323850" y="115888"/>
            <a:ext cx="4105275" cy="908050"/>
            <a:chOff x="340" y="119"/>
            <a:chExt cx="2586" cy="572"/>
          </a:xfrm>
        </p:grpSpPr>
        <p:sp>
          <p:nvSpPr>
            <p:cNvPr id="901129" name="WordArt 9">
              <a:extLst>
                <a:ext uri="{FF2B5EF4-FFF2-40B4-BE49-F238E27FC236}">
                  <a16:creationId xmlns:a16="http://schemas.microsoft.com/office/drawing/2014/main" id="{53F00097-B036-40E4-9B06-E08654D125D8}"/>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901130" name="WordArt 10">
              <a:extLst>
                <a:ext uri="{FF2B5EF4-FFF2-40B4-BE49-F238E27FC236}">
                  <a16:creationId xmlns:a16="http://schemas.microsoft.com/office/drawing/2014/main" id="{0EE4459F-B4AB-1303-8B34-1F489DB645F9}"/>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01131" name="WordArt 11">
              <a:extLst>
                <a:ext uri="{FF2B5EF4-FFF2-40B4-BE49-F238E27FC236}">
                  <a16:creationId xmlns:a16="http://schemas.microsoft.com/office/drawing/2014/main" id="{ED474195-E1C0-3D4C-4D72-D88F2F7E0774}"/>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901132" name="WordArt 12">
            <a:extLst>
              <a:ext uri="{FF2B5EF4-FFF2-40B4-BE49-F238E27FC236}">
                <a16:creationId xmlns:a16="http://schemas.microsoft.com/office/drawing/2014/main" id="{E8FC0AC8-F7E4-9C90-BB5D-953CB0EFED8B}"/>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2482" name="Rectangle 2">
            <a:extLst>
              <a:ext uri="{FF2B5EF4-FFF2-40B4-BE49-F238E27FC236}">
                <a16:creationId xmlns:a16="http://schemas.microsoft.com/office/drawing/2014/main" id="{36A70775-2336-C0CA-0D6E-6DC30F0D6F48}"/>
              </a:ext>
            </a:extLst>
          </p:cNvPr>
          <p:cNvSpPr>
            <a:spLocks noChangeArrowheads="1"/>
          </p:cNvSpPr>
          <p:nvPr/>
        </p:nvSpPr>
        <p:spPr bwMode="auto">
          <a:xfrm>
            <a:off x="611188" y="2005013"/>
            <a:ext cx="7561262" cy="1766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 Por que nadie puede poner otro fundamento que el que esta puesto, el cual es Jesucristo” (1 Cor. 3:11).</a:t>
            </a:r>
            <a:endParaRPr lang="en-US" altLang="es-419"/>
          </a:p>
          <a:p>
            <a:r>
              <a:rPr lang="es-MX" altLang="es-419"/>
              <a:t>“Y todos bebieron la misma bebida espiritual; Por que bebían de la roca espiritual que los seguía, y la roca era Cristo” (1 Cor. 10:4).</a:t>
            </a:r>
            <a:endParaRPr lang="en-US" altLang="es-419"/>
          </a:p>
        </p:txBody>
      </p:sp>
      <p:sp>
        <p:nvSpPr>
          <p:cNvPr id="1172483" name="Rectangle 3">
            <a:extLst>
              <a:ext uri="{FF2B5EF4-FFF2-40B4-BE49-F238E27FC236}">
                <a16:creationId xmlns:a16="http://schemas.microsoft.com/office/drawing/2014/main" id="{CD1184EB-C34A-05FB-B829-69109BA4BCFD}"/>
              </a:ext>
            </a:extLst>
          </p:cNvPr>
          <p:cNvSpPr>
            <a:spLocks noChangeArrowheads="1"/>
          </p:cNvSpPr>
          <p:nvPr/>
        </p:nvSpPr>
        <p:spPr bwMode="auto">
          <a:xfrm>
            <a:off x="611188" y="4014788"/>
            <a:ext cx="7727950" cy="17668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mismo Jesús uso la imagen en forma directa al declarar. “Sobre esta roca edificare mi iglesia; y las puertas del Hades no prevalecerán contra ella” (Mat. 16:18). El salvador estableció la iglesia cristiana fundándola sobre si mismo, la roca viviente.</a:t>
            </a:r>
          </a:p>
        </p:txBody>
      </p:sp>
      <p:grpSp>
        <p:nvGrpSpPr>
          <p:cNvPr id="1172488" name="Group 8">
            <a:extLst>
              <a:ext uri="{FF2B5EF4-FFF2-40B4-BE49-F238E27FC236}">
                <a16:creationId xmlns:a16="http://schemas.microsoft.com/office/drawing/2014/main" id="{9A41A846-A7F6-D513-259E-8D98D67926A2}"/>
              </a:ext>
            </a:extLst>
          </p:cNvPr>
          <p:cNvGrpSpPr>
            <a:grpSpLocks/>
          </p:cNvGrpSpPr>
          <p:nvPr/>
        </p:nvGrpSpPr>
        <p:grpSpPr bwMode="auto">
          <a:xfrm>
            <a:off x="323850" y="115888"/>
            <a:ext cx="4105275" cy="908050"/>
            <a:chOff x="340" y="119"/>
            <a:chExt cx="2586" cy="572"/>
          </a:xfrm>
        </p:grpSpPr>
        <p:sp>
          <p:nvSpPr>
            <p:cNvPr id="1172489" name="WordArt 9">
              <a:extLst>
                <a:ext uri="{FF2B5EF4-FFF2-40B4-BE49-F238E27FC236}">
                  <a16:creationId xmlns:a16="http://schemas.microsoft.com/office/drawing/2014/main" id="{F3ED2D47-72E5-6094-C591-27B2F8DC395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72490" name="WordArt 10">
              <a:extLst>
                <a:ext uri="{FF2B5EF4-FFF2-40B4-BE49-F238E27FC236}">
                  <a16:creationId xmlns:a16="http://schemas.microsoft.com/office/drawing/2014/main" id="{D2EC826A-6C6E-744C-10D9-D7DC6D0FA479}"/>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72491" name="WordArt 11">
              <a:extLst>
                <a:ext uri="{FF2B5EF4-FFF2-40B4-BE49-F238E27FC236}">
                  <a16:creationId xmlns:a16="http://schemas.microsoft.com/office/drawing/2014/main" id="{3CC64FC0-50B0-0187-E18E-9FF7BBE59657}"/>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72492" name="WordArt 12">
            <a:extLst>
              <a:ext uri="{FF2B5EF4-FFF2-40B4-BE49-F238E27FC236}">
                <a16:creationId xmlns:a16="http://schemas.microsoft.com/office/drawing/2014/main" id="{EBE5EDE0-62A5-1A4D-63E4-213EB41C89CC}"/>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0098" name="Rectangle 2">
            <a:extLst>
              <a:ext uri="{FF2B5EF4-FFF2-40B4-BE49-F238E27FC236}">
                <a16:creationId xmlns:a16="http://schemas.microsoft.com/office/drawing/2014/main" id="{69E42547-0B12-BB93-AD29-92AD91D6CDFD}"/>
              </a:ext>
            </a:extLst>
          </p:cNvPr>
          <p:cNvSpPr>
            <a:spLocks noChangeArrowheads="1"/>
          </p:cNvSpPr>
          <p:nvPr/>
        </p:nvSpPr>
        <p:spPr bwMode="auto">
          <a:xfrm>
            <a:off x="468313" y="2260600"/>
            <a:ext cx="547211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Sin embargo la iglesia fue edificada, no sobre un fundamento de frágiles intento y sabiduría humanos, pero sobre la roca de los siglos.</a:t>
            </a:r>
            <a:endParaRPr lang="en-US" altLang="es-419"/>
          </a:p>
        </p:txBody>
      </p:sp>
      <p:sp>
        <p:nvSpPr>
          <p:cNvPr id="900099" name="Rectangle 3">
            <a:extLst>
              <a:ext uri="{FF2B5EF4-FFF2-40B4-BE49-F238E27FC236}">
                <a16:creationId xmlns:a16="http://schemas.microsoft.com/office/drawing/2014/main" id="{27A38DDB-59EC-0FCD-DCCF-AD3125D416C3}"/>
              </a:ext>
            </a:extLst>
          </p:cNvPr>
          <p:cNvSpPr>
            <a:spLocks noChangeArrowheads="1"/>
          </p:cNvSpPr>
          <p:nvPr/>
        </p:nvSpPr>
        <p:spPr bwMode="auto">
          <a:xfrm>
            <a:off x="468313" y="3822700"/>
            <a:ext cx="5549900" cy="1766888"/>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tiempo descostraría que nada seria capaz de destruir la iglesia ni impedirle cumplir su misión de glorificar a Dios y llegar a los seres humanos a los pies del Salvador (Hech. 4:12,13,20-33).</a:t>
            </a:r>
          </a:p>
        </p:txBody>
      </p:sp>
      <p:grpSp>
        <p:nvGrpSpPr>
          <p:cNvPr id="900105" name="Group 9">
            <a:extLst>
              <a:ext uri="{FF2B5EF4-FFF2-40B4-BE49-F238E27FC236}">
                <a16:creationId xmlns:a16="http://schemas.microsoft.com/office/drawing/2014/main" id="{253D0AE2-91A5-FEAE-52ED-543C803D4EE8}"/>
              </a:ext>
            </a:extLst>
          </p:cNvPr>
          <p:cNvGrpSpPr>
            <a:grpSpLocks/>
          </p:cNvGrpSpPr>
          <p:nvPr/>
        </p:nvGrpSpPr>
        <p:grpSpPr bwMode="auto">
          <a:xfrm>
            <a:off x="323850" y="115888"/>
            <a:ext cx="4105275" cy="908050"/>
            <a:chOff x="340" y="119"/>
            <a:chExt cx="2586" cy="572"/>
          </a:xfrm>
        </p:grpSpPr>
        <p:sp>
          <p:nvSpPr>
            <p:cNvPr id="900106" name="WordArt 10">
              <a:extLst>
                <a:ext uri="{FF2B5EF4-FFF2-40B4-BE49-F238E27FC236}">
                  <a16:creationId xmlns:a16="http://schemas.microsoft.com/office/drawing/2014/main" id="{051454A2-09EB-1508-E8FD-7F9145260EB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900107" name="WordArt 11">
              <a:extLst>
                <a:ext uri="{FF2B5EF4-FFF2-40B4-BE49-F238E27FC236}">
                  <a16:creationId xmlns:a16="http://schemas.microsoft.com/office/drawing/2014/main" id="{34F66C3B-E5C1-C778-5708-921D170A2455}"/>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900108" name="WordArt 12">
              <a:extLst>
                <a:ext uri="{FF2B5EF4-FFF2-40B4-BE49-F238E27FC236}">
                  <a16:creationId xmlns:a16="http://schemas.microsoft.com/office/drawing/2014/main" id="{F7ADCB34-6B75-407B-5B0C-85663195463C}"/>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900109" name="WordArt 13">
            <a:extLst>
              <a:ext uri="{FF2B5EF4-FFF2-40B4-BE49-F238E27FC236}">
                <a16:creationId xmlns:a16="http://schemas.microsoft.com/office/drawing/2014/main" id="{673DB3FE-7E64-ED1B-669A-9318DFEA2E96}"/>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900111" name="Picture 15">
            <a:extLst>
              <a:ext uri="{FF2B5EF4-FFF2-40B4-BE49-F238E27FC236}">
                <a16:creationId xmlns:a16="http://schemas.microsoft.com/office/drawing/2014/main" id="{C4769927-2876-B10C-367A-D39DD64FD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989138"/>
            <a:ext cx="2808287"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63" name="Rectangle 3">
            <a:extLst>
              <a:ext uri="{FF2B5EF4-FFF2-40B4-BE49-F238E27FC236}">
                <a16:creationId xmlns:a16="http://schemas.microsoft.com/office/drawing/2014/main" id="{49AB35B4-A75B-BFF4-885C-51C8971E1141}"/>
              </a:ext>
            </a:extLst>
          </p:cNvPr>
          <p:cNvSpPr>
            <a:spLocks noChangeArrowheads="1"/>
          </p:cNvSpPr>
          <p:nvPr/>
        </p:nvSpPr>
        <p:spPr bwMode="auto">
          <a:xfrm>
            <a:off x="611188" y="3789363"/>
            <a:ext cx="3887787" cy="1187450"/>
          </a:xfrm>
          <a:prstGeom prst="rect">
            <a:avLst/>
          </a:prstGeom>
          <a:noFill/>
          <a:ln>
            <a:noFill/>
          </a:ln>
          <a:effectLst/>
          <a:extLst>
            <a:ext uri="{909E8E84-426E-40DD-AFC4-6F175D3DCCD1}">
              <a14:hiddenFill xmlns:a14="http://schemas.microsoft.com/office/drawing/2010/main">
                <a:solidFill>
                  <a:srgbClr val="9966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a:t>Por medio del Espíritu, nacemos de nuevo y somos justificados. </a:t>
            </a:r>
          </a:p>
        </p:txBody>
      </p:sp>
      <p:sp>
        <p:nvSpPr>
          <p:cNvPr id="245765" name="Rectangle 5">
            <a:extLst>
              <a:ext uri="{FF2B5EF4-FFF2-40B4-BE49-F238E27FC236}">
                <a16:creationId xmlns:a16="http://schemas.microsoft.com/office/drawing/2014/main" id="{70F533F4-958A-2DC9-FCF3-AA23A178692D}"/>
              </a:ext>
            </a:extLst>
          </p:cNvPr>
          <p:cNvSpPr>
            <a:spLocks noChangeArrowheads="1"/>
          </p:cNvSpPr>
          <p:nvPr/>
        </p:nvSpPr>
        <p:spPr bwMode="auto">
          <a:xfrm>
            <a:off x="539750" y="2492375"/>
            <a:ext cx="4895850" cy="1187450"/>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400"/>
              <a:t>Por medio de Cristo somos justificados y libertados del dominio del pecado.</a:t>
            </a:r>
          </a:p>
        </p:txBody>
      </p:sp>
      <p:grpSp>
        <p:nvGrpSpPr>
          <p:cNvPr id="245772" name="Group 12">
            <a:extLst>
              <a:ext uri="{FF2B5EF4-FFF2-40B4-BE49-F238E27FC236}">
                <a16:creationId xmlns:a16="http://schemas.microsoft.com/office/drawing/2014/main" id="{3E9ABC24-5310-24FF-A0B3-549A465414A6}"/>
              </a:ext>
            </a:extLst>
          </p:cNvPr>
          <p:cNvGrpSpPr>
            <a:grpSpLocks/>
          </p:cNvGrpSpPr>
          <p:nvPr/>
        </p:nvGrpSpPr>
        <p:grpSpPr bwMode="auto">
          <a:xfrm>
            <a:off x="323850" y="115888"/>
            <a:ext cx="4105275" cy="908050"/>
            <a:chOff x="340" y="119"/>
            <a:chExt cx="2586" cy="572"/>
          </a:xfrm>
        </p:grpSpPr>
        <p:sp>
          <p:nvSpPr>
            <p:cNvPr id="245773" name="WordArt 13">
              <a:extLst>
                <a:ext uri="{FF2B5EF4-FFF2-40B4-BE49-F238E27FC236}">
                  <a16:creationId xmlns:a16="http://schemas.microsoft.com/office/drawing/2014/main" id="{E150635E-3E9E-D408-4090-3A51FC02A57E}"/>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45774" name="WordArt 14">
              <a:extLst>
                <a:ext uri="{FF2B5EF4-FFF2-40B4-BE49-F238E27FC236}">
                  <a16:creationId xmlns:a16="http://schemas.microsoft.com/office/drawing/2014/main" id="{B57082B4-BDDE-524C-5C32-6C07E59B6DB9}"/>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45775" name="WordArt 15">
              <a:extLst>
                <a:ext uri="{FF2B5EF4-FFF2-40B4-BE49-F238E27FC236}">
                  <a16:creationId xmlns:a16="http://schemas.microsoft.com/office/drawing/2014/main" id="{7F1A6933-9C89-02C3-4A25-CADAF51EB853}"/>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245776" name="WordArt 16">
            <a:extLst>
              <a:ext uri="{FF2B5EF4-FFF2-40B4-BE49-F238E27FC236}">
                <a16:creationId xmlns:a16="http://schemas.microsoft.com/office/drawing/2014/main" id="{06CF75F4-F3A9-DC91-C599-839E8C391B57}"/>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245777" name="Picture 17">
            <a:extLst>
              <a:ext uri="{FF2B5EF4-FFF2-40B4-BE49-F238E27FC236}">
                <a16:creationId xmlns:a16="http://schemas.microsoft.com/office/drawing/2014/main" id="{B504F33F-F75E-C90D-E81A-2A8EF366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3475" name="Rectangle 3">
            <a:extLst>
              <a:ext uri="{FF2B5EF4-FFF2-40B4-BE49-F238E27FC236}">
                <a16:creationId xmlns:a16="http://schemas.microsoft.com/office/drawing/2014/main" id="{3C0A1487-21A0-6ED2-96EB-B03994FA4152}"/>
              </a:ext>
            </a:extLst>
          </p:cNvPr>
          <p:cNvSpPr>
            <a:spLocks noChangeArrowheads="1"/>
          </p:cNvSpPr>
          <p:nvPr/>
        </p:nvSpPr>
        <p:spPr bwMode="auto">
          <a:xfrm>
            <a:off x="3995738" y="2420938"/>
            <a:ext cx="4822825" cy="1917700"/>
          </a:xfrm>
          <a:prstGeom prst="rect">
            <a:avLst/>
          </a:prstGeom>
          <a:noFill/>
          <a:ln>
            <a:noFill/>
          </a:ln>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a:t>Permaneciendo en Él, participamos de la naturaleza divina y tenemos la seguridad de la salvación, ahora y en el Juicio. </a:t>
            </a:r>
          </a:p>
        </p:txBody>
      </p:sp>
      <p:grpSp>
        <p:nvGrpSpPr>
          <p:cNvPr id="233491" name="Group 19">
            <a:extLst>
              <a:ext uri="{FF2B5EF4-FFF2-40B4-BE49-F238E27FC236}">
                <a16:creationId xmlns:a16="http://schemas.microsoft.com/office/drawing/2014/main" id="{29DF631B-9272-19B1-0D39-6D8360B81934}"/>
              </a:ext>
            </a:extLst>
          </p:cNvPr>
          <p:cNvGrpSpPr>
            <a:grpSpLocks/>
          </p:cNvGrpSpPr>
          <p:nvPr/>
        </p:nvGrpSpPr>
        <p:grpSpPr bwMode="auto">
          <a:xfrm>
            <a:off x="323850" y="115888"/>
            <a:ext cx="4105275" cy="908050"/>
            <a:chOff x="340" y="119"/>
            <a:chExt cx="2586" cy="572"/>
          </a:xfrm>
        </p:grpSpPr>
        <p:sp>
          <p:nvSpPr>
            <p:cNvPr id="233492" name="WordArt 20">
              <a:extLst>
                <a:ext uri="{FF2B5EF4-FFF2-40B4-BE49-F238E27FC236}">
                  <a16:creationId xmlns:a16="http://schemas.microsoft.com/office/drawing/2014/main" id="{A8ACEDDC-4353-553F-020D-DED06F238CE8}"/>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33493" name="WordArt 21">
              <a:extLst>
                <a:ext uri="{FF2B5EF4-FFF2-40B4-BE49-F238E27FC236}">
                  <a16:creationId xmlns:a16="http://schemas.microsoft.com/office/drawing/2014/main" id="{14FC4364-BE32-03AB-FCB9-D171353247A8}"/>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33494" name="WordArt 22">
              <a:extLst>
                <a:ext uri="{FF2B5EF4-FFF2-40B4-BE49-F238E27FC236}">
                  <a16:creationId xmlns:a16="http://schemas.microsoft.com/office/drawing/2014/main" id="{207E4423-6AF3-7BEB-AE09-E891E4502C0E}"/>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233495" name="WordArt 23">
            <a:extLst>
              <a:ext uri="{FF2B5EF4-FFF2-40B4-BE49-F238E27FC236}">
                <a16:creationId xmlns:a16="http://schemas.microsoft.com/office/drawing/2014/main" id="{E024227C-5FE1-E652-FB6F-E37E69C0DFC0}"/>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233497" name="Picture 25">
            <a:extLst>
              <a:ext uri="{FF2B5EF4-FFF2-40B4-BE49-F238E27FC236}">
                <a16:creationId xmlns:a16="http://schemas.microsoft.com/office/drawing/2014/main" id="{F5E58B41-B6DE-2E86-341A-505633F8E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49500"/>
            <a:ext cx="2808287"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4292" name="Picture 20">
            <a:extLst>
              <a:ext uri="{FF2B5EF4-FFF2-40B4-BE49-F238E27FC236}">
                <a16:creationId xmlns:a16="http://schemas.microsoft.com/office/drawing/2014/main" id="{727B274E-C694-1784-C2A5-0A3D1C62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5164138" cy="5164137"/>
          </a:xfrm>
          <a:prstGeom prst="rect">
            <a:avLst/>
          </a:prstGeom>
          <a:noFill/>
          <a:extLst>
            <a:ext uri="{909E8E84-426E-40DD-AFC4-6F175D3DCCD1}">
              <a14:hiddenFill xmlns:a14="http://schemas.microsoft.com/office/drawing/2010/main">
                <a:solidFill>
                  <a:srgbClr val="FFFFFF"/>
                </a:solidFill>
              </a14:hiddenFill>
            </a:ext>
          </a:extLst>
        </p:spPr>
      </p:pic>
      <p:sp>
        <p:nvSpPr>
          <p:cNvPr id="54275" name="Rectangle 3">
            <a:extLst>
              <a:ext uri="{FF2B5EF4-FFF2-40B4-BE49-F238E27FC236}">
                <a16:creationId xmlns:a16="http://schemas.microsoft.com/office/drawing/2014/main" id="{11FE7808-23B9-9B7E-F21B-8A62E5AFE638}"/>
              </a:ext>
            </a:extLst>
          </p:cNvPr>
          <p:cNvSpPr>
            <a:spLocks noChangeArrowheads="1"/>
          </p:cNvSpPr>
          <p:nvPr/>
        </p:nvSpPr>
        <p:spPr bwMode="auto">
          <a:xfrm>
            <a:off x="3203575" y="2425700"/>
            <a:ext cx="5256213"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800"/>
              <a:t>En infinito amor y misericordia, Dios permitió que Cristo se convirtiese en pecado por nosotros, para que en Él fuésemos hechos justicia de Dios. </a:t>
            </a:r>
          </a:p>
        </p:txBody>
      </p:sp>
      <p:grpSp>
        <p:nvGrpSpPr>
          <p:cNvPr id="54286" name="Group 14">
            <a:extLst>
              <a:ext uri="{FF2B5EF4-FFF2-40B4-BE49-F238E27FC236}">
                <a16:creationId xmlns:a16="http://schemas.microsoft.com/office/drawing/2014/main" id="{78E2CAEB-DD7E-BD8A-2C14-D600727479A4}"/>
              </a:ext>
            </a:extLst>
          </p:cNvPr>
          <p:cNvGrpSpPr>
            <a:grpSpLocks/>
          </p:cNvGrpSpPr>
          <p:nvPr/>
        </p:nvGrpSpPr>
        <p:grpSpPr bwMode="auto">
          <a:xfrm>
            <a:off x="323850" y="115888"/>
            <a:ext cx="4105275" cy="908050"/>
            <a:chOff x="340" y="119"/>
            <a:chExt cx="2586" cy="572"/>
          </a:xfrm>
        </p:grpSpPr>
        <p:sp>
          <p:nvSpPr>
            <p:cNvPr id="54287" name="WordArt 15">
              <a:extLst>
                <a:ext uri="{FF2B5EF4-FFF2-40B4-BE49-F238E27FC236}">
                  <a16:creationId xmlns:a16="http://schemas.microsoft.com/office/drawing/2014/main" id="{090CD029-86B9-6637-F71F-432F500B2A52}"/>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54288" name="WordArt 16">
              <a:extLst>
                <a:ext uri="{FF2B5EF4-FFF2-40B4-BE49-F238E27FC236}">
                  <a16:creationId xmlns:a16="http://schemas.microsoft.com/office/drawing/2014/main" id="{90FD2E3F-977A-CEFA-40BF-426EBA3E440C}"/>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54289" name="WordArt 17">
              <a:extLst>
                <a:ext uri="{FF2B5EF4-FFF2-40B4-BE49-F238E27FC236}">
                  <a16:creationId xmlns:a16="http://schemas.microsoft.com/office/drawing/2014/main" id="{EB99A030-4CD5-C5B2-60E5-876B8422A35B}"/>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54290" name="WordArt 18">
            <a:extLst>
              <a:ext uri="{FF2B5EF4-FFF2-40B4-BE49-F238E27FC236}">
                <a16:creationId xmlns:a16="http://schemas.microsoft.com/office/drawing/2014/main" id="{D62C965E-683C-FC11-9AA8-A7FC2D7063B7}"/>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4499" name="Rectangle 3">
            <a:extLst>
              <a:ext uri="{FF2B5EF4-FFF2-40B4-BE49-F238E27FC236}">
                <a16:creationId xmlns:a16="http://schemas.microsoft.com/office/drawing/2014/main" id="{A182B1C2-34B4-4B35-AA56-7728C2FE67DB}"/>
              </a:ext>
            </a:extLst>
          </p:cNvPr>
          <p:cNvSpPr>
            <a:spLocks noChangeArrowheads="1"/>
          </p:cNvSpPr>
          <p:nvPr/>
        </p:nvSpPr>
        <p:spPr bwMode="auto">
          <a:xfrm>
            <a:off x="1763713" y="1743075"/>
            <a:ext cx="575945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300">
                <a:solidFill>
                  <a:srgbClr val="FFCC00"/>
                </a:solidFill>
              </a:rPr>
              <a:t>GUIADOS POR EL ESPÍRITU SANTO</a:t>
            </a:r>
          </a:p>
        </p:txBody>
      </p:sp>
      <p:sp>
        <p:nvSpPr>
          <p:cNvPr id="234504" name="Rectangle 8">
            <a:extLst>
              <a:ext uri="{FF2B5EF4-FFF2-40B4-BE49-F238E27FC236}">
                <a16:creationId xmlns:a16="http://schemas.microsoft.com/office/drawing/2014/main" id="{FA900AA7-343C-EAF9-D7B3-9483EE3AC2B8}"/>
              </a:ext>
            </a:extLst>
          </p:cNvPr>
          <p:cNvSpPr>
            <a:spLocks noChangeArrowheads="1"/>
          </p:cNvSpPr>
          <p:nvPr/>
        </p:nvSpPr>
        <p:spPr bwMode="auto">
          <a:xfrm>
            <a:off x="612775" y="2463800"/>
            <a:ext cx="3744913" cy="7016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Reconocemos nuestra pecaminosidad</a:t>
            </a:r>
          </a:p>
        </p:txBody>
      </p:sp>
      <p:sp>
        <p:nvSpPr>
          <p:cNvPr id="234505" name="Rectangle 9">
            <a:extLst>
              <a:ext uri="{FF2B5EF4-FFF2-40B4-BE49-F238E27FC236}">
                <a16:creationId xmlns:a16="http://schemas.microsoft.com/office/drawing/2014/main" id="{62C4EB9D-BCFD-61A2-EDC3-A168B827EB79}"/>
              </a:ext>
            </a:extLst>
          </p:cNvPr>
          <p:cNvSpPr>
            <a:spLocks noChangeArrowheads="1"/>
          </p:cNvSpPr>
          <p:nvPr/>
        </p:nvSpPr>
        <p:spPr bwMode="auto">
          <a:xfrm>
            <a:off x="612775" y="3327400"/>
            <a:ext cx="3671888" cy="7016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Nos arrepentimos de nuestras transgresiones</a:t>
            </a:r>
          </a:p>
        </p:txBody>
      </p:sp>
      <p:sp>
        <p:nvSpPr>
          <p:cNvPr id="234506" name="Rectangle 10">
            <a:extLst>
              <a:ext uri="{FF2B5EF4-FFF2-40B4-BE49-F238E27FC236}">
                <a16:creationId xmlns:a16="http://schemas.microsoft.com/office/drawing/2014/main" id="{F4D64C5C-4FEF-6CD7-7704-CC660B3DC440}"/>
              </a:ext>
            </a:extLst>
          </p:cNvPr>
          <p:cNvSpPr>
            <a:spLocks noChangeArrowheads="1"/>
          </p:cNvSpPr>
          <p:nvPr/>
        </p:nvSpPr>
        <p:spPr bwMode="auto">
          <a:xfrm>
            <a:off x="684213" y="4119563"/>
            <a:ext cx="3816350" cy="7016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000"/>
              <a:t>Tenemos fe en Jesús como Señor</a:t>
            </a:r>
          </a:p>
        </p:txBody>
      </p:sp>
      <p:sp>
        <p:nvSpPr>
          <p:cNvPr id="234507" name="Rectangle 11">
            <a:extLst>
              <a:ext uri="{FF2B5EF4-FFF2-40B4-BE49-F238E27FC236}">
                <a16:creationId xmlns:a16="http://schemas.microsoft.com/office/drawing/2014/main" id="{C55AF778-576A-E952-B30A-9F04F69C0AAC}"/>
              </a:ext>
            </a:extLst>
          </p:cNvPr>
          <p:cNvSpPr>
            <a:spLocks noChangeArrowheads="1"/>
          </p:cNvSpPr>
          <p:nvPr/>
        </p:nvSpPr>
        <p:spPr bwMode="auto">
          <a:xfrm>
            <a:off x="468313" y="4941888"/>
            <a:ext cx="8424862"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419" sz="2400"/>
              <a:t>Esta fe que acepta la salvación, viene del poder de la Palabra y es el don de la gracia de Dios. </a:t>
            </a:r>
          </a:p>
        </p:txBody>
      </p:sp>
      <p:grpSp>
        <p:nvGrpSpPr>
          <p:cNvPr id="234513" name="Group 17">
            <a:extLst>
              <a:ext uri="{FF2B5EF4-FFF2-40B4-BE49-F238E27FC236}">
                <a16:creationId xmlns:a16="http://schemas.microsoft.com/office/drawing/2014/main" id="{E2419315-B540-EF64-9BB3-34C5CAC8AC9F}"/>
              </a:ext>
            </a:extLst>
          </p:cNvPr>
          <p:cNvGrpSpPr>
            <a:grpSpLocks/>
          </p:cNvGrpSpPr>
          <p:nvPr/>
        </p:nvGrpSpPr>
        <p:grpSpPr bwMode="auto">
          <a:xfrm>
            <a:off x="323850" y="115888"/>
            <a:ext cx="4105275" cy="908050"/>
            <a:chOff x="340" y="119"/>
            <a:chExt cx="2586" cy="572"/>
          </a:xfrm>
        </p:grpSpPr>
        <p:sp>
          <p:nvSpPr>
            <p:cNvPr id="234514" name="WordArt 18">
              <a:extLst>
                <a:ext uri="{FF2B5EF4-FFF2-40B4-BE49-F238E27FC236}">
                  <a16:creationId xmlns:a16="http://schemas.microsoft.com/office/drawing/2014/main" id="{6AF12B15-E589-BC37-A616-7F873E92F534}"/>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34515" name="WordArt 19">
              <a:extLst>
                <a:ext uri="{FF2B5EF4-FFF2-40B4-BE49-F238E27FC236}">
                  <a16:creationId xmlns:a16="http://schemas.microsoft.com/office/drawing/2014/main" id="{3C278843-29C1-1191-2C14-1A22BCEF08B6}"/>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34516" name="WordArt 20">
              <a:extLst>
                <a:ext uri="{FF2B5EF4-FFF2-40B4-BE49-F238E27FC236}">
                  <a16:creationId xmlns:a16="http://schemas.microsoft.com/office/drawing/2014/main" id="{19462485-8233-FB9F-64BA-DBABA0014C3C}"/>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234517" name="WordArt 21">
            <a:extLst>
              <a:ext uri="{FF2B5EF4-FFF2-40B4-BE49-F238E27FC236}">
                <a16:creationId xmlns:a16="http://schemas.microsoft.com/office/drawing/2014/main" id="{E2D22AA1-5F80-1475-A4D0-119B3852BB17}"/>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234519" name="Picture 23">
            <a:extLst>
              <a:ext uri="{FF2B5EF4-FFF2-40B4-BE49-F238E27FC236}">
                <a16:creationId xmlns:a16="http://schemas.microsoft.com/office/drawing/2014/main" id="{7CFB0B20-E323-FD56-E21D-3502BEFDA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412875"/>
            <a:ext cx="3711575" cy="4948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7748" name="Rectangle 4">
            <a:extLst>
              <a:ext uri="{FF2B5EF4-FFF2-40B4-BE49-F238E27FC236}">
                <a16:creationId xmlns:a16="http://schemas.microsoft.com/office/drawing/2014/main" id="{299E772E-732E-85AA-0FCD-C69216B02774}"/>
              </a:ext>
            </a:extLst>
          </p:cNvPr>
          <p:cNvSpPr>
            <a:spLocks noChangeArrowheads="1"/>
          </p:cNvSpPr>
          <p:nvPr/>
        </p:nvSpPr>
        <p:spPr bwMode="auto">
          <a:xfrm>
            <a:off x="3348038" y="2565400"/>
            <a:ext cx="5472112" cy="8223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t>Ahora el Espíritu Santo mora dentro de nosotros y nos fortalece.</a:t>
            </a:r>
          </a:p>
        </p:txBody>
      </p:sp>
      <p:sp>
        <p:nvSpPr>
          <p:cNvPr id="287747" name="Rectangle 3">
            <a:extLst>
              <a:ext uri="{FF2B5EF4-FFF2-40B4-BE49-F238E27FC236}">
                <a16:creationId xmlns:a16="http://schemas.microsoft.com/office/drawing/2014/main" id="{072794DF-1499-40CB-7E2E-C37A453B3C49}"/>
              </a:ext>
            </a:extLst>
          </p:cNvPr>
          <p:cNvSpPr>
            <a:spLocks noChangeArrowheads="1"/>
          </p:cNvSpPr>
          <p:nvPr/>
        </p:nvSpPr>
        <p:spPr bwMode="auto">
          <a:xfrm>
            <a:off x="3419475" y="3644900"/>
            <a:ext cx="5400675" cy="143192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a:t>Nos alejamos del vivir en la oscuridad, el miedo de los poderes malvados, la ignorancia, y el absurdo de nuestro antiguo modo de vivir. </a:t>
            </a:r>
            <a:endParaRPr lang="es-ES" altLang="es-419" b="0"/>
          </a:p>
        </p:txBody>
      </p:sp>
      <p:grpSp>
        <p:nvGrpSpPr>
          <p:cNvPr id="287754" name="Group 10">
            <a:extLst>
              <a:ext uri="{FF2B5EF4-FFF2-40B4-BE49-F238E27FC236}">
                <a16:creationId xmlns:a16="http://schemas.microsoft.com/office/drawing/2014/main" id="{AE940328-AB69-3B95-F612-2AF40A0474C0}"/>
              </a:ext>
            </a:extLst>
          </p:cNvPr>
          <p:cNvGrpSpPr>
            <a:grpSpLocks/>
          </p:cNvGrpSpPr>
          <p:nvPr/>
        </p:nvGrpSpPr>
        <p:grpSpPr bwMode="auto">
          <a:xfrm>
            <a:off x="323850" y="115888"/>
            <a:ext cx="4105275" cy="908050"/>
            <a:chOff x="340" y="119"/>
            <a:chExt cx="2586" cy="572"/>
          </a:xfrm>
        </p:grpSpPr>
        <p:sp>
          <p:nvSpPr>
            <p:cNvPr id="287755" name="WordArt 11">
              <a:extLst>
                <a:ext uri="{FF2B5EF4-FFF2-40B4-BE49-F238E27FC236}">
                  <a16:creationId xmlns:a16="http://schemas.microsoft.com/office/drawing/2014/main" id="{A1AECF16-3C20-C9D6-D9C2-FFA510A4E6D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87756" name="WordArt 12">
              <a:extLst>
                <a:ext uri="{FF2B5EF4-FFF2-40B4-BE49-F238E27FC236}">
                  <a16:creationId xmlns:a16="http://schemas.microsoft.com/office/drawing/2014/main" id="{54A9C6E0-B29D-E3AA-4BDC-2B8D6D6AF93C}"/>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87757" name="WordArt 13">
              <a:extLst>
                <a:ext uri="{FF2B5EF4-FFF2-40B4-BE49-F238E27FC236}">
                  <a16:creationId xmlns:a16="http://schemas.microsoft.com/office/drawing/2014/main" id="{6C4C79D5-9077-8BDB-9741-D57246B7761A}"/>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287758" name="WordArt 14">
            <a:extLst>
              <a:ext uri="{FF2B5EF4-FFF2-40B4-BE49-F238E27FC236}">
                <a16:creationId xmlns:a16="http://schemas.microsoft.com/office/drawing/2014/main" id="{D757555A-0871-4601-0DFC-4CB6EAFA953A}"/>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287759" name="Picture 15">
            <a:extLst>
              <a:ext uri="{FF2B5EF4-FFF2-40B4-BE49-F238E27FC236}">
                <a16:creationId xmlns:a16="http://schemas.microsoft.com/office/drawing/2014/main" id="{E4DACD43-0CBC-EB00-DD0C-01219E271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2519362" cy="335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0980" name="Rectangle 4">
            <a:extLst>
              <a:ext uri="{FF2B5EF4-FFF2-40B4-BE49-F238E27FC236}">
                <a16:creationId xmlns:a16="http://schemas.microsoft.com/office/drawing/2014/main" id="{CC5DD3FD-2533-1C9F-4A03-5B7421B034E6}"/>
              </a:ext>
            </a:extLst>
          </p:cNvPr>
          <p:cNvSpPr>
            <a:spLocks noChangeArrowheads="1"/>
          </p:cNvSpPr>
          <p:nvPr/>
        </p:nvSpPr>
        <p:spPr bwMode="auto">
          <a:xfrm>
            <a:off x="957263" y="3941763"/>
            <a:ext cx="7392987" cy="176688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De este modo, el arrepentimiento alcanza su punto culminante de la conversión, que constituye el acto por el cual el pecador se vuelve hacia Dios (del griego Epistrophe, “volverse en dirección a” compárese con Hech. 15:3).</a:t>
            </a:r>
            <a:endParaRPr lang="en-US" altLang="es-419"/>
          </a:p>
        </p:txBody>
      </p:sp>
      <p:sp>
        <p:nvSpPr>
          <p:cNvPr id="510982" name="Rectangle 6">
            <a:extLst>
              <a:ext uri="{FF2B5EF4-FFF2-40B4-BE49-F238E27FC236}">
                <a16:creationId xmlns:a16="http://schemas.microsoft.com/office/drawing/2014/main" id="{BDEED6E4-8BAE-2A45-53E5-B15D39D19042}"/>
              </a:ext>
            </a:extLst>
          </p:cNvPr>
          <p:cNvSpPr>
            <a:spLocks noChangeArrowheads="1"/>
          </p:cNvSpPr>
          <p:nvPr/>
        </p:nvSpPr>
        <p:spPr bwMode="auto">
          <a:xfrm>
            <a:off x="971550" y="1939925"/>
            <a:ext cx="72723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Reconociendo la verdad que “el que encubre sus pecados no prosperara; mas el que los confiesa y se aparta alcanzara misericordia” (Prov. 28:13), confiesan pecados específicos.</a:t>
            </a:r>
            <a:endParaRPr lang="en-US" altLang="es-419"/>
          </a:p>
        </p:txBody>
      </p:sp>
      <p:grpSp>
        <p:nvGrpSpPr>
          <p:cNvPr id="510987" name="Group 11">
            <a:extLst>
              <a:ext uri="{FF2B5EF4-FFF2-40B4-BE49-F238E27FC236}">
                <a16:creationId xmlns:a16="http://schemas.microsoft.com/office/drawing/2014/main" id="{5BFAF262-B365-73DD-3789-5687FF898AFF}"/>
              </a:ext>
            </a:extLst>
          </p:cNvPr>
          <p:cNvGrpSpPr>
            <a:grpSpLocks/>
          </p:cNvGrpSpPr>
          <p:nvPr/>
        </p:nvGrpSpPr>
        <p:grpSpPr bwMode="auto">
          <a:xfrm>
            <a:off x="323850" y="115888"/>
            <a:ext cx="4105275" cy="908050"/>
            <a:chOff x="340" y="119"/>
            <a:chExt cx="2586" cy="572"/>
          </a:xfrm>
        </p:grpSpPr>
        <p:sp>
          <p:nvSpPr>
            <p:cNvPr id="510988" name="WordArt 12">
              <a:extLst>
                <a:ext uri="{FF2B5EF4-FFF2-40B4-BE49-F238E27FC236}">
                  <a16:creationId xmlns:a16="http://schemas.microsoft.com/office/drawing/2014/main" id="{757DF849-1E1A-59E9-0E5C-C3909B627106}"/>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510989" name="WordArt 13">
              <a:extLst>
                <a:ext uri="{FF2B5EF4-FFF2-40B4-BE49-F238E27FC236}">
                  <a16:creationId xmlns:a16="http://schemas.microsoft.com/office/drawing/2014/main" id="{F769C085-0487-2499-7538-D69A27DB09A5}"/>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510990" name="WordArt 14">
              <a:extLst>
                <a:ext uri="{FF2B5EF4-FFF2-40B4-BE49-F238E27FC236}">
                  <a16:creationId xmlns:a16="http://schemas.microsoft.com/office/drawing/2014/main" id="{6B715BF2-1236-3991-2722-EBB0EFBE4323}"/>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510991" name="WordArt 15">
            <a:extLst>
              <a:ext uri="{FF2B5EF4-FFF2-40B4-BE49-F238E27FC236}">
                <a16:creationId xmlns:a16="http://schemas.microsoft.com/office/drawing/2014/main" id="{35D99460-7B29-6FCC-9460-D8EC95FA107C}"/>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8771" name="Rectangle 3">
            <a:extLst>
              <a:ext uri="{FF2B5EF4-FFF2-40B4-BE49-F238E27FC236}">
                <a16:creationId xmlns:a16="http://schemas.microsoft.com/office/drawing/2014/main" id="{1E72A3C3-C538-8465-2456-7C91A2362AA4}"/>
              </a:ext>
            </a:extLst>
          </p:cNvPr>
          <p:cNvSpPr>
            <a:spLocks noChangeArrowheads="1"/>
          </p:cNvSpPr>
          <p:nvPr/>
        </p:nvSpPr>
        <p:spPr bwMode="auto">
          <a:xfrm>
            <a:off x="690563" y="5329238"/>
            <a:ext cx="6119812" cy="412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 typeface="Wingdings" panose="05000000000000000000" pitchFamily="2" charset="2"/>
              <a:buChar char="§"/>
            </a:pPr>
            <a:r>
              <a:rPr lang="es-ES" altLang="es-419" sz="2100"/>
              <a:t>Participando en la misión de la Iglesia. </a:t>
            </a:r>
            <a:endParaRPr lang="es-ES" altLang="es-419" sz="2100" b="0"/>
          </a:p>
        </p:txBody>
      </p:sp>
      <p:sp>
        <p:nvSpPr>
          <p:cNvPr id="288772" name="Rectangle 4">
            <a:extLst>
              <a:ext uri="{FF2B5EF4-FFF2-40B4-BE49-F238E27FC236}">
                <a16:creationId xmlns:a16="http://schemas.microsoft.com/office/drawing/2014/main" id="{F1EEEEAD-439D-5112-7E17-65CEACD24ED6}"/>
              </a:ext>
            </a:extLst>
          </p:cNvPr>
          <p:cNvSpPr>
            <a:spLocks noChangeArrowheads="1"/>
          </p:cNvSpPr>
          <p:nvPr/>
        </p:nvSpPr>
        <p:spPr bwMode="auto">
          <a:xfrm>
            <a:off x="468313" y="1628775"/>
            <a:ext cx="8280400" cy="82232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solidFill>
                  <a:srgbClr val="FFCC00"/>
                </a:solidFill>
              </a:rPr>
              <a:t>En esta nueva libertad en Jesús, somos llamados para convertirnos a la semejanza de su carácter</a:t>
            </a:r>
          </a:p>
        </p:txBody>
      </p:sp>
      <p:sp>
        <p:nvSpPr>
          <p:cNvPr id="288773" name="Rectangle 5">
            <a:extLst>
              <a:ext uri="{FF2B5EF4-FFF2-40B4-BE49-F238E27FC236}">
                <a16:creationId xmlns:a16="http://schemas.microsoft.com/office/drawing/2014/main" id="{B4B1436A-0113-CDC0-756A-56FF688CCB7F}"/>
              </a:ext>
            </a:extLst>
          </p:cNvPr>
          <p:cNvSpPr>
            <a:spLocks noChangeArrowheads="1"/>
          </p:cNvSpPr>
          <p:nvPr/>
        </p:nvSpPr>
        <p:spPr bwMode="auto">
          <a:xfrm>
            <a:off x="684213" y="2620963"/>
            <a:ext cx="643096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anose="05000000000000000000" pitchFamily="2" charset="2"/>
              <a:buChar char="§"/>
            </a:pPr>
            <a:r>
              <a:rPr lang="es-ES" altLang="es-419" sz="2100"/>
              <a:t>Comunicándonos con Él diariamente en oración</a:t>
            </a:r>
          </a:p>
        </p:txBody>
      </p:sp>
      <p:sp>
        <p:nvSpPr>
          <p:cNvPr id="288774" name="Rectangle 6">
            <a:extLst>
              <a:ext uri="{FF2B5EF4-FFF2-40B4-BE49-F238E27FC236}">
                <a16:creationId xmlns:a16="http://schemas.microsoft.com/office/drawing/2014/main" id="{A1EF0ADD-6043-B7C7-2E63-1E429BE7C989}"/>
              </a:ext>
            </a:extLst>
          </p:cNvPr>
          <p:cNvSpPr>
            <a:spLocks noChangeArrowheads="1"/>
          </p:cNvSpPr>
          <p:nvPr/>
        </p:nvSpPr>
        <p:spPr bwMode="auto">
          <a:xfrm>
            <a:off x="684213" y="3090863"/>
            <a:ext cx="42052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anose="05000000000000000000" pitchFamily="2" charset="2"/>
              <a:buChar char="§"/>
            </a:pPr>
            <a:r>
              <a:rPr lang="es-ES" altLang="es-419" sz="2100"/>
              <a:t>Alimentándonos de su Palabra</a:t>
            </a:r>
          </a:p>
        </p:txBody>
      </p:sp>
      <p:sp>
        <p:nvSpPr>
          <p:cNvPr id="288775" name="Rectangle 7">
            <a:extLst>
              <a:ext uri="{FF2B5EF4-FFF2-40B4-BE49-F238E27FC236}">
                <a16:creationId xmlns:a16="http://schemas.microsoft.com/office/drawing/2014/main" id="{E2DC97F4-1D85-108B-D349-4B025992A2B9}"/>
              </a:ext>
            </a:extLst>
          </p:cNvPr>
          <p:cNvSpPr>
            <a:spLocks noChangeArrowheads="1"/>
          </p:cNvSpPr>
          <p:nvPr/>
        </p:nvSpPr>
        <p:spPr bwMode="auto">
          <a:xfrm>
            <a:off x="684213" y="3629025"/>
            <a:ext cx="51117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anose="05000000000000000000" pitchFamily="2" charset="2"/>
              <a:buChar char="§"/>
            </a:pPr>
            <a:r>
              <a:rPr lang="es-ES" altLang="es-419" sz="2100"/>
              <a:t>Meditando en ella y en su providencia</a:t>
            </a:r>
          </a:p>
        </p:txBody>
      </p:sp>
      <p:sp>
        <p:nvSpPr>
          <p:cNvPr id="288776" name="Rectangle 8">
            <a:extLst>
              <a:ext uri="{FF2B5EF4-FFF2-40B4-BE49-F238E27FC236}">
                <a16:creationId xmlns:a16="http://schemas.microsoft.com/office/drawing/2014/main" id="{80BA7128-BDB6-8231-824B-13100630ED6B}"/>
              </a:ext>
            </a:extLst>
          </p:cNvPr>
          <p:cNvSpPr>
            <a:spLocks noChangeArrowheads="1"/>
          </p:cNvSpPr>
          <p:nvPr/>
        </p:nvSpPr>
        <p:spPr bwMode="auto">
          <a:xfrm>
            <a:off x="677863" y="4170363"/>
            <a:ext cx="31067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anose="05000000000000000000" pitchFamily="2" charset="2"/>
              <a:buChar char="§"/>
            </a:pPr>
            <a:r>
              <a:rPr lang="es-ES" altLang="es-419" sz="2100"/>
              <a:t>Cantándole alabanzas</a:t>
            </a:r>
          </a:p>
        </p:txBody>
      </p:sp>
      <p:sp>
        <p:nvSpPr>
          <p:cNvPr id="288777" name="Rectangle 9">
            <a:extLst>
              <a:ext uri="{FF2B5EF4-FFF2-40B4-BE49-F238E27FC236}">
                <a16:creationId xmlns:a16="http://schemas.microsoft.com/office/drawing/2014/main" id="{3C001F2C-EF19-3559-8BE0-496EE3E6417C}"/>
              </a:ext>
            </a:extLst>
          </p:cNvPr>
          <p:cNvSpPr>
            <a:spLocks noChangeArrowheads="1"/>
          </p:cNvSpPr>
          <p:nvPr/>
        </p:nvSpPr>
        <p:spPr bwMode="auto">
          <a:xfrm>
            <a:off x="673100" y="4746625"/>
            <a:ext cx="4443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anose="05000000000000000000" pitchFamily="2" charset="2"/>
              <a:buChar char="§"/>
            </a:pPr>
            <a:r>
              <a:rPr lang="es-ES" altLang="es-419" sz="2100"/>
              <a:t>Reuniéndonos para la adoración</a:t>
            </a:r>
          </a:p>
        </p:txBody>
      </p:sp>
      <p:grpSp>
        <p:nvGrpSpPr>
          <p:cNvPr id="288780" name="Group 12">
            <a:extLst>
              <a:ext uri="{FF2B5EF4-FFF2-40B4-BE49-F238E27FC236}">
                <a16:creationId xmlns:a16="http://schemas.microsoft.com/office/drawing/2014/main" id="{27C9AB68-6C6E-7981-9F61-E1E25731EA67}"/>
              </a:ext>
            </a:extLst>
          </p:cNvPr>
          <p:cNvGrpSpPr>
            <a:grpSpLocks/>
          </p:cNvGrpSpPr>
          <p:nvPr/>
        </p:nvGrpSpPr>
        <p:grpSpPr bwMode="auto">
          <a:xfrm>
            <a:off x="323850" y="115888"/>
            <a:ext cx="4105275" cy="908050"/>
            <a:chOff x="340" y="119"/>
            <a:chExt cx="2586" cy="572"/>
          </a:xfrm>
        </p:grpSpPr>
        <p:sp>
          <p:nvSpPr>
            <p:cNvPr id="288781" name="WordArt 13">
              <a:extLst>
                <a:ext uri="{FF2B5EF4-FFF2-40B4-BE49-F238E27FC236}">
                  <a16:creationId xmlns:a16="http://schemas.microsoft.com/office/drawing/2014/main" id="{F053FCD4-5F24-E779-E396-240F21D1A9C7}"/>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88782" name="WordArt 14">
              <a:extLst>
                <a:ext uri="{FF2B5EF4-FFF2-40B4-BE49-F238E27FC236}">
                  <a16:creationId xmlns:a16="http://schemas.microsoft.com/office/drawing/2014/main" id="{75FCB1DE-4598-DA0D-57B5-CCB25AE0BCD3}"/>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88783" name="WordArt 15">
              <a:extLst>
                <a:ext uri="{FF2B5EF4-FFF2-40B4-BE49-F238E27FC236}">
                  <a16:creationId xmlns:a16="http://schemas.microsoft.com/office/drawing/2014/main" id="{9C884839-B65C-AE47-7A7C-48BA630D9CDA}"/>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288784" name="WordArt 16">
            <a:extLst>
              <a:ext uri="{FF2B5EF4-FFF2-40B4-BE49-F238E27FC236}">
                <a16:creationId xmlns:a16="http://schemas.microsoft.com/office/drawing/2014/main" id="{A8DE0D0F-71E3-D087-88DA-D717E6E2CB32}"/>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288785" name="Picture 17">
            <a:extLst>
              <a:ext uri="{FF2B5EF4-FFF2-40B4-BE49-F238E27FC236}">
                <a16:creationId xmlns:a16="http://schemas.microsoft.com/office/drawing/2014/main" id="{ED04C3E8-F2D2-0D64-83BA-41EBFAB5E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924175"/>
            <a:ext cx="2625725" cy="3500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795" name="Rectangle 3">
            <a:extLst>
              <a:ext uri="{FF2B5EF4-FFF2-40B4-BE49-F238E27FC236}">
                <a16:creationId xmlns:a16="http://schemas.microsoft.com/office/drawing/2014/main" id="{4B84C65B-8A5D-8A34-29A9-D6DF8B44FA22}"/>
              </a:ext>
            </a:extLst>
          </p:cNvPr>
          <p:cNvSpPr>
            <a:spLocks noChangeArrowheads="1"/>
          </p:cNvSpPr>
          <p:nvPr/>
        </p:nvSpPr>
        <p:spPr bwMode="auto">
          <a:xfrm>
            <a:off x="466725" y="2360613"/>
            <a:ext cx="5473700" cy="301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ES" altLang="es-419" sz="2400"/>
              <a:t>Así como nos damos a nosotros mismos en el servicio amante a aquellos alrededor nuestro y en la testificación de su salvación, Su presencia constante con nosotros a través del Espíritu transforman cada momento y cada tarea en una experiencia espiritual.</a:t>
            </a:r>
            <a:r>
              <a:rPr lang="es-ES" altLang="es-419" sz="2400" b="0"/>
              <a:t> </a:t>
            </a:r>
          </a:p>
        </p:txBody>
      </p:sp>
      <p:grpSp>
        <p:nvGrpSpPr>
          <p:cNvPr id="289807" name="Group 15">
            <a:extLst>
              <a:ext uri="{FF2B5EF4-FFF2-40B4-BE49-F238E27FC236}">
                <a16:creationId xmlns:a16="http://schemas.microsoft.com/office/drawing/2014/main" id="{4754ABDA-ED24-3617-B77D-0B637A3E0EDF}"/>
              </a:ext>
            </a:extLst>
          </p:cNvPr>
          <p:cNvGrpSpPr>
            <a:grpSpLocks/>
          </p:cNvGrpSpPr>
          <p:nvPr/>
        </p:nvGrpSpPr>
        <p:grpSpPr bwMode="auto">
          <a:xfrm>
            <a:off x="323850" y="115888"/>
            <a:ext cx="4105275" cy="908050"/>
            <a:chOff x="340" y="119"/>
            <a:chExt cx="2586" cy="572"/>
          </a:xfrm>
        </p:grpSpPr>
        <p:sp>
          <p:nvSpPr>
            <p:cNvPr id="289808" name="WordArt 16">
              <a:extLst>
                <a:ext uri="{FF2B5EF4-FFF2-40B4-BE49-F238E27FC236}">
                  <a16:creationId xmlns:a16="http://schemas.microsoft.com/office/drawing/2014/main" id="{BB3BB77E-F621-F548-7899-CEDCF0E059D1}"/>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89809" name="WordArt 17">
              <a:extLst>
                <a:ext uri="{FF2B5EF4-FFF2-40B4-BE49-F238E27FC236}">
                  <a16:creationId xmlns:a16="http://schemas.microsoft.com/office/drawing/2014/main" id="{D178615F-735B-9E23-EDC0-7911E63BD9CC}"/>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89810" name="WordArt 18">
              <a:extLst>
                <a:ext uri="{FF2B5EF4-FFF2-40B4-BE49-F238E27FC236}">
                  <a16:creationId xmlns:a16="http://schemas.microsoft.com/office/drawing/2014/main" id="{FE4555A4-198E-8C75-6E1B-D61462639EF9}"/>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289811" name="WordArt 19">
            <a:extLst>
              <a:ext uri="{FF2B5EF4-FFF2-40B4-BE49-F238E27FC236}">
                <a16:creationId xmlns:a16="http://schemas.microsoft.com/office/drawing/2014/main" id="{6A54D012-CAD9-F608-AC01-A6E5EA074E14}"/>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289812" name="Picture 20">
            <a:extLst>
              <a:ext uri="{FF2B5EF4-FFF2-40B4-BE49-F238E27FC236}">
                <a16:creationId xmlns:a16="http://schemas.microsoft.com/office/drawing/2014/main" id="{08232CF3-16F6-552F-4AA7-2BF586A30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557338"/>
            <a:ext cx="3509962" cy="4679950"/>
          </a:xfrm>
          <a:prstGeom prst="rect">
            <a:avLst/>
          </a:prstGeom>
          <a:noFill/>
          <a:extLst>
            <a:ext uri="{909E8E84-426E-40DD-AFC4-6F175D3DCCD1}">
              <a14:hiddenFill xmlns:a14="http://schemas.microsoft.com/office/drawing/2010/main">
                <a:solidFill>
                  <a:srgbClr val="FFFFFF"/>
                </a:solidFill>
              </a14:hiddenFill>
            </a:ext>
          </a:extLst>
        </p:spPr>
      </p:pic>
      <p:pic>
        <p:nvPicPr>
          <p:cNvPr id="289813" name="Picture 21">
            <a:extLst>
              <a:ext uri="{FF2B5EF4-FFF2-40B4-BE49-F238E27FC236}">
                <a16:creationId xmlns:a16="http://schemas.microsoft.com/office/drawing/2014/main" id="{F323AD77-D830-F69A-B73F-052FA1121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636838"/>
            <a:ext cx="2728912"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8709" name="Rectangle 5">
            <a:extLst>
              <a:ext uri="{FF2B5EF4-FFF2-40B4-BE49-F238E27FC236}">
                <a16:creationId xmlns:a16="http://schemas.microsoft.com/office/drawing/2014/main" id="{1B5D6FC4-50B4-C3EB-828F-7BF194911D40}"/>
              </a:ext>
            </a:extLst>
          </p:cNvPr>
          <p:cNvSpPr>
            <a:spLocks noChangeArrowheads="1"/>
          </p:cNvSpPr>
          <p:nvPr/>
        </p:nvSpPr>
        <p:spPr bwMode="auto">
          <a:xfrm>
            <a:off x="3348038" y="2852738"/>
            <a:ext cx="5470525" cy="2657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100" i="1"/>
              <a:t>(Sal. 27:1; Isa. 12:2; Jonas 2:9; Juan 3:16; II Cor. 5:17-21; Gál. 1:4; 2:19 y 20; 3:13; 4:4-7; Rom. 3:24-26; 4:25; 5:6-10; 8:1-4, 14, 15, 26 y 27; 10:7; I Cor. 2:5; 15:3 y 4; I Juan 1:9; 2:1 y 2; Efes. 2:5-10; 3:16-19; Gál. 3:26; Juan 3:3-8; Mat. 18:3; I Pedro 1:23; 2:21; Heb. 8:7-12). </a:t>
            </a:r>
          </a:p>
          <a:p>
            <a:endParaRPr lang="es-ES" altLang="es-419" sz="2100" i="1"/>
          </a:p>
        </p:txBody>
      </p:sp>
      <p:sp>
        <p:nvSpPr>
          <p:cNvPr id="328713" name="WordArt 9">
            <a:extLst>
              <a:ext uri="{FF2B5EF4-FFF2-40B4-BE49-F238E27FC236}">
                <a16:creationId xmlns:a16="http://schemas.microsoft.com/office/drawing/2014/main" id="{04456728-0031-F5D2-62EA-E0B19778FE4D}"/>
              </a:ext>
            </a:extLst>
          </p:cNvPr>
          <p:cNvSpPr>
            <a:spLocks noChangeArrowheads="1" noChangeShapeType="1" noTextEdit="1"/>
          </p:cNvSpPr>
          <p:nvPr/>
        </p:nvSpPr>
        <p:spPr bwMode="auto">
          <a:xfrm>
            <a:off x="4716463" y="2276475"/>
            <a:ext cx="2878137" cy="4333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grpSp>
        <p:nvGrpSpPr>
          <p:cNvPr id="328717" name="Group 13">
            <a:extLst>
              <a:ext uri="{FF2B5EF4-FFF2-40B4-BE49-F238E27FC236}">
                <a16:creationId xmlns:a16="http://schemas.microsoft.com/office/drawing/2014/main" id="{77D94C55-ADF3-CA73-D491-645060368E11}"/>
              </a:ext>
            </a:extLst>
          </p:cNvPr>
          <p:cNvGrpSpPr>
            <a:grpSpLocks/>
          </p:cNvGrpSpPr>
          <p:nvPr/>
        </p:nvGrpSpPr>
        <p:grpSpPr bwMode="auto">
          <a:xfrm>
            <a:off x="323850" y="115888"/>
            <a:ext cx="4105275" cy="908050"/>
            <a:chOff x="340" y="119"/>
            <a:chExt cx="2586" cy="572"/>
          </a:xfrm>
        </p:grpSpPr>
        <p:sp>
          <p:nvSpPr>
            <p:cNvPr id="328718" name="WordArt 14">
              <a:extLst>
                <a:ext uri="{FF2B5EF4-FFF2-40B4-BE49-F238E27FC236}">
                  <a16:creationId xmlns:a16="http://schemas.microsoft.com/office/drawing/2014/main" id="{A924FC89-2989-512E-D1E2-2E675B2D4425}"/>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328719" name="WordArt 15">
              <a:extLst>
                <a:ext uri="{FF2B5EF4-FFF2-40B4-BE49-F238E27FC236}">
                  <a16:creationId xmlns:a16="http://schemas.microsoft.com/office/drawing/2014/main" id="{EB77CC73-D35B-3CA5-036E-6B49F1A918B7}"/>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28720" name="WordArt 16">
              <a:extLst>
                <a:ext uri="{FF2B5EF4-FFF2-40B4-BE49-F238E27FC236}">
                  <a16:creationId xmlns:a16="http://schemas.microsoft.com/office/drawing/2014/main" id="{CFC5BFD6-7C0C-9950-F67B-74CA7CDA0E21}"/>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328721" name="WordArt 17">
            <a:extLst>
              <a:ext uri="{FF2B5EF4-FFF2-40B4-BE49-F238E27FC236}">
                <a16:creationId xmlns:a16="http://schemas.microsoft.com/office/drawing/2014/main" id="{0BF8B52A-E44A-D8B6-FAAA-6E0057028C0E}"/>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328722" name="Picture 18">
            <a:extLst>
              <a:ext uri="{FF2B5EF4-FFF2-40B4-BE49-F238E27FC236}">
                <a16:creationId xmlns:a16="http://schemas.microsoft.com/office/drawing/2014/main" id="{181F67C7-ED00-DA14-2A27-F2349A278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60575"/>
            <a:ext cx="2357437" cy="314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0194" name="Rectangle 2">
            <a:extLst>
              <a:ext uri="{FF2B5EF4-FFF2-40B4-BE49-F238E27FC236}">
                <a16:creationId xmlns:a16="http://schemas.microsoft.com/office/drawing/2014/main" id="{778D72F0-7AAC-FBDB-12DD-F8B49070BB3D}"/>
              </a:ext>
            </a:extLst>
          </p:cNvPr>
          <p:cNvSpPr>
            <a:spLocks noChangeArrowheads="1"/>
          </p:cNvSpPr>
          <p:nvPr/>
        </p:nvSpPr>
        <p:spPr bwMode="auto">
          <a:xfrm>
            <a:off x="1116013" y="2033588"/>
            <a:ext cx="72009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Si bien es cierto que el arrepentimiento precede al perdón, el pecador no puede por su arrepentimiento hacerse digno de obtener la bendición de Dios. De hecho el pecador ni siquiera puede producir en si mismo el arrepentimiento, por que es el don de Dios (Hech. 5:31; compárese con Rom. 2:4) </a:t>
            </a:r>
            <a:endParaRPr lang="en-US" altLang="es-419"/>
          </a:p>
        </p:txBody>
      </p:sp>
      <p:sp>
        <p:nvSpPr>
          <p:cNvPr id="1160195" name="Rectangle 3">
            <a:extLst>
              <a:ext uri="{FF2B5EF4-FFF2-40B4-BE49-F238E27FC236}">
                <a16:creationId xmlns:a16="http://schemas.microsoft.com/office/drawing/2014/main" id="{A496E30A-2677-C496-E871-B0163FADC18F}"/>
              </a:ext>
            </a:extLst>
          </p:cNvPr>
          <p:cNvSpPr>
            <a:spLocks noChangeArrowheads="1"/>
          </p:cNvSpPr>
          <p:nvPr/>
        </p:nvSpPr>
        <p:spPr bwMode="auto">
          <a:xfrm>
            <a:off x="1096963" y="4646613"/>
            <a:ext cx="7221537" cy="10969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espíritu Santo atrae al pecador a Cristo con el fin de que pueda hallar arrepentimiento, ese profundo pesar por el pecado.</a:t>
            </a:r>
            <a:r>
              <a:rPr lang="es-MX" altLang="es-419">
                <a:effectLst>
                  <a:outerShdw blurRad="38100" dist="38100" dir="2700000" algn="tl">
                    <a:srgbClr val="C0C0C0"/>
                  </a:outerShdw>
                </a:effectLst>
              </a:rPr>
              <a:t> </a:t>
            </a:r>
          </a:p>
        </p:txBody>
      </p:sp>
      <p:grpSp>
        <p:nvGrpSpPr>
          <p:cNvPr id="1160209" name="Group 17">
            <a:extLst>
              <a:ext uri="{FF2B5EF4-FFF2-40B4-BE49-F238E27FC236}">
                <a16:creationId xmlns:a16="http://schemas.microsoft.com/office/drawing/2014/main" id="{5D90432B-0616-5E23-2BF4-7C15836D0317}"/>
              </a:ext>
            </a:extLst>
          </p:cNvPr>
          <p:cNvGrpSpPr>
            <a:grpSpLocks/>
          </p:cNvGrpSpPr>
          <p:nvPr/>
        </p:nvGrpSpPr>
        <p:grpSpPr bwMode="auto">
          <a:xfrm>
            <a:off x="323850" y="115888"/>
            <a:ext cx="4105275" cy="908050"/>
            <a:chOff x="340" y="119"/>
            <a:chExt cx="2586" cy="572"/>
          </a:xfrm>
        </p:grpSpPr>
        <p:sp>
          <p:nvSpPr>
            <p:cNvPr id="1160210" name="WordArt 18">
              <a:extLst>
                <a:ext uri="{FF2B5EF4-FFF2-40B4-BE49-F238E27FC236}">
                  <a16:creationId xmlns:a16="http://schemas.microsoft.com/office/drawing/2014/main" id="{EC363AB9-DFF8-66E5-DF8E-D6D96510300F}"/>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60211" name="WordArt 19">
              <a:extLst>
                <a:ext uri="{FF2B5EF4-FFF2-40B4-BE49-F238E27FC236}">
                  <a16:creationId xmlns:a16="http://schemas.microsoft.com/office/drawing/2014/main" id="{C9E514E4-8DA4-19F6-6D11-21BEC879E4D3}"/>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60212" name="WordArt 20">
              <a:extLst>
                <a:ext uri="{FF2B5EF4-FFF2-40B4-BE49-F238E27FC236}">
                  <a16:creationId xmlns:a16="http://schemas.microsoft.com/office/drawing/2014/main" id="{857BADA2-F49B-9D8A-914E-1BE3D4A93721}"/>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60213" name="WordArt 21">
            <a:extLst>
              <a:ext uri="{FF2B5EF4-FFF2-40B4-BE49-F238E27FC236}">
                <a16:creationId xmlns:a16="http://schemas.microsoft.com/office/drawing/2014/main" id="{F6C5EBF8-E287-00A7-DC14-E86B18738E9F}"/>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05" name="Rectangle 5">
            <a:extLst>
              <a:ext uri="{FF2B5EF4-FFF2-40B4-BE49-F238E27FC236}">
                <a16:creationId xmlns:a16="http://schemas.microsoft.com/office/drawing/2014/main" id="{C2E5DD67-4AE4-3AC0-39CC-7D294C8F8B24}"/>
              </a:ext>
            </a:extLst>
          </p:cNvPr>
          <p:cNvSpPr>
            <a:spLocks noChangeArrowheads="1"/>
          </p:cNvSpPr>
          <p:nvPr/>
        </p:nvSpPr>
        <p:spPr bwMode="auto">
          <a:xfrm>
            <a:off x="2051050" y="1557338"/>
            <a:ext cx="5253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MOTIVACION DEL ARREPENTIMIENTO</a:t>
            </a:r>
          </a:p>
        </p:txBody>
      </p:sp>
      <p:sp>
        <p:nvSpPr>
          <p:cNvPr id="512006" name="Rectangle 6">
            <a:extLst>
              <a:ext uri="{FF2B5EF4-FFF2-40B4-BE49-F238E27FC236}">
                <a16:creationId xmlns:a16="http://schemas.microsoft.com/office/drawing/2014/main" id="{C4E54E5A-4EE7-6C02-0F2C-0D34CC8BAF2D}"/>
              </a:ext>
            </a:extLst>
          </p:cNvPr>
          <p:cNvSpPr>
            <a:spLocks noChangeArrowheads="1"/>
          </p:cNvSpPr>
          <p:nvPr/>
        </p:nvSpPr>
        <p:spPr bwMode="auto">
          <a:xfrm>
            <a:off x="395288" y="2303463"/>
            <a:ext cx="4897437" cy="1096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Cristo dijo “ Y yo, si fuere levando de la la tierra, a todos atraeré a mi mismo (Juan 12:32).</a:t>
            </a:r>
            <a:endParaRPr lang="en-US" altLang="es-419"/>
          </a:p>
        </p:txBody>
      </p:sp>
      <p:sp>
        <p:nvSpPr>
          <p:cNvPr id="512009" name="Rectangle 9">
            <a:extLst>
              <a:ext uri="{FF2B5EF4-FFF2-40B4-BE49-F238E27FC236}">
                <a16:creationId xmlns:a16="http://schemas.microsoft.com/office/drawing/2014/main" id="{E6210EE8-8E71-0536-1391-EB98E2C4F3C6}"/>
              </a:ext>
            </a:extLst>
          </p:cNvPr>
          <p:cNvSpPr>
            <a:spLocks noChangeArrowheads="1"/>
          </p:cNvSpPr>
          <p:nvPr/>
        </p:nvSpPr>
        <p:spPr bwMode="auto">
          <a:xfrm>
            <a:off x="395288" y="3324225"/>
            <a:ext cx="4897437" cy="2436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Nuestro corazón se reblandece y subyuga cuando nos damos cuenta de que la muerte de Cristo nos justifica cuando nos damos cuenta de que la muerte de Cristo nos justifica y nos libra de la pena de  muerte.</a:t>
            </a:r>
            <a:endParaRPr lang="en-US" altLang="es-419"/>
          </a:p>
        </p:txBody>
      </p:sp>
      <p:grpSp>
        <p:nvGrpSpPr>
          <p:cNvPr id="512012" name="Group 12">
            <a:extLst>
              <a:ext uri="{FF2B5EF4-FFF2-40B4-BE49-F238E27FC236}">
                <a16:creationId xmlns:a16="http://schemas.microsoft.com/office/drawing/2014/main" id="{7A9CF1E0-DD01-2FF1-DB84-B834BF912B6E}"/>
              </a:ext>
            </a:extLst>
          </p:cNvPr>
          <p:cNvGrpSpPr>
            <a:grpSpLocks/>
          </p:cNvGrpSpPr>
          <p:nvPr/>
        </p:nvGrpSpPr>
        <p:grpSpPr bwMode="auto">
          <a:xfrm>
            <a:off x="323850" y="115888"/>
            <a:ext cx="4105275" cy="908050"/>
            <a:chOff x="340" y="119"/>
            <a:chExt cx="2586" cy="572"/>
          </a:xfrm>
        </p:grpSpPr>
        <p:sp>
          <p:nvSpPr>
            <p:cNvPr id="512013" name="WordArt 13">
              <a:extLst>
                <a:ext uri="{FF2B5EF4-FFF2-40B4-BE49-F238E27FC236}">
                  <a16:creationId xmlns:a16="http://schemas.microsoft.com/office/drawing/2014/main" id="{7DAC0434-EC12-F75A-CE7C-FE93B88164A1}"/>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512014" name="WordArt 14">
              <a:extLst>
                <a:ext uri="{FF2B5EF4-FFF2-40B4-BE49-F238E27FC236}">
                  <a16:creationId xmlns:a16="http://schemas.microsoft.com/office/drawing/2014/main" id="{E2BA72B4-509D-D687-233B-1A13A54E7E64}"/>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512015" name="WordArt 15">
              <a:extLst>
                <a:ext uri="{FF2B5EF4-FFF2-40B4-BE49-F238E27FC236}">
                  <a16:creationId xmlns:a16="http://schemas.microsoft.com/office/drawing/2014/main" id="{384C06A5-4FB5-555A-2FCB-CCEF100939C7}"/>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512016" name="WordArt 16">
            <a:extLst>
              <a:ext uri="{FF2B5EF4-FFF2-40B4-BE49-F238E27FC236}">
                <a16:creationId xmlns:a16="http://schemas.microsoft.com/office/drawing/2014/main" id="{3A150975-97C1-AC3B-2A17-3BD93A52210F}"/>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512019" name="Picture 19">
            <a:extLst>
              <a:ext uri="{FF2B5EF4-FFF2-40B4-BE49-F238E27FC236}">
                <a16:creationId xmlns:a16="http://schemas.microsoft.com/office/drawing/2014/main" id="{DAB87638-5031-8E25-0499-52D88242E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557338"/>
            <a:ext cx="3509963" cy="4679950"/>
          </a:xfrm>
          <a:prstGeom prst="rect">
            <a:avLst/>
          </a:prstGeom>
          <a:noFill/>
          <a:extLst>
            <a:ext uri="{909E8E84-426E-40DD-AFC4-6F175D3DCCD1}">
              <a14:hiddenFill xmlns:a14="http://schemas.microsoft.com/office/drawing/2010/main">
                <a:solidFill>
                  <a:srgbClr val="FFFFFF"/>
                </a:solidFill>
              </a14:hiddenFill>
            </a:ext>
          </a:extLst>
        </p:spPr>
      </p:pic>
      <p:pic>
        <p:nvPicPr>
          <p:cNvPr id="512020" name="Picture 20">
            <a:extLst>
              <a:ext uri="{FF2B5EF4-FFF2-40B4-BE49-F238E27FC236}">
                <a16:creationId xmlns:a16="http://schemas.microsoft.com/office/drawing/2014/main" id="{F683961C-B803-A425-2A01-BFB328EF3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6368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9938" name="Rectangle 2">
            <a:extLst>
              <a:ext uri="{FF2B5EF4-FFF2-40B4-BE49-F238E27FC236}">
                <a16:creationId xmlns:a16="http://schemas.microsoft.com/office/drawing/2014/main" id="{B8C29FD7-9822-A78A-84BD-6644E882E2FC}"/>
              </a:ext>
            </a:extLst>
          </p:cNvPr>
          <p:cNvSpPr>
            <a:spLocks noChangeArrowheads="1"/>
          </p:cNvSpPr>
          <p:nvPr/>
        </p:nvSpPr>
        <p:spPr bwMode="auto">
          <a:xfrm>
            <a:off x="395288" y="2292350"/>
            <a:ext cx="5616575" cy="3441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Nada puede conmover las profundidades del alma al punto que puede lograrlo la comprensión del amor perdonador de Cristo. Cuando los pecadores contemplan este amor divino insondable, el cual se exhibió en la cruz, reciben la mas poderosa motivación al arrepentimiento que existe .</a:t>
            </a:r>
            <a:endParaRPr lang="en-US" altLang="es-419"/>
          </a:p>
          <a:p>
            <a:r>
              <a:rPr lang="es-MX" altLang="es-419"/>
              <a:t>Esta es la bondad de Dios que nos guía al arrepentimiento (Rom. 2:4)</a:t>
            </a:r>
          </a:p>
        </p:txBody>
      </p:sp>
      <p:sp>
        <p:nvSpPr>
          <p:cNvPr id="1319939" name="Rectangle 3">
            <a:extLst>
              <a:ext uri="{FF2B5EF4-FFF2-40B4-BE49-F238E27FC236}">
                <a16:creationId xmlns:a16="http://schemas.microsoft.com/office/drawing/2014/main" id="{A3EF9FAA-A98A-92E1-B626-C419B6ABC73A}"/>
              </a:ext>
            </a:extLst>
          </p:cNvPr>
          <p:cNvSpPr>
            <a:spLocks noChangeArrowheads="1"/>
          </p:cNvSpPr>
          <p:nvPr/>
        </p:nvSpPr>
        <p:spPr bwMode="auto">
          <a:xfrm>
            <a:off x="2268538" y="1592263"/>
            <a:ext cx="5253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MOTIVACION DEL ARREPENTIMIENTO</a:t>
            </a:r>
          </a:p>
        </p:txBody>
      </p:sp>
      <p:grpSp>
        <p:nvGrpSpPr>
          <p:cNvPr id="1319944" name="Group 8">
            <a:extLst>
              <a:ext uri="{FF2B5EF4-FFF2-40B4-BE49-F238E27FC236}">
                <a16:creationId xmlns:a16="http://schemas.microsoft.com/office/drawing/2014/main" id="{79C8A822-DCDE-3561-3533-DB522DBBE64E}"/>
              </a:ext>
            </a:extLst>
          </p:cNvPr>
          <p:cNvGrpSpPr>
            <a:grpSpLocks/>
          </p:cNvGrpSpPr>
          <p:nvPr/>
        </p:nvGrpSpPr>
        <p:grpSpPr bwMode="auto">
          <a:xfrm>
            <a:off x="323850" y="115888"/>
            <a:ext cx="4105275" cy="908050"/>
            <a:chOff x="340" y="119"/>
            <a:chExt cx="2586" cy="572"/>
          </a:xfrm>
        </p:grpSpPr>
        <p:sp>
          <p:nvSpPr>
            <p:cNvPr id="1319945" name="WordArt 9">
              <a:extLst>
                <a:ext uri="{FF2B5EF4-FFF2-40B4-BE49-F238E27FC236}">
                  <a16:creationId xmlns:a16="http://schemas.microsoft.com/office/drawing/2014/main" id="{65F0F016-7A9E-4AF0-3268-B17562CF3518}"/>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19946" name="WordArt 10">
              <a:extLst>
                <a:ext uri="{FF2B5EF4-FFF2-40B4-BE49-F238E27FC236}">
                  <a16:creationId xmlns:a16="http://schemas.microsoft.com/office/drawing/2014/main" id="{EA5F6498-6146-4E7B-01E0-D1817D200C1A}"/>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19947" name="WordArt 11">
              <a:extLst>
                <a:ext uri="{FF2B5EF4-FFF2-40B4-BE49-F238E27FC236}">
                  <a16:creationId xmlns:a16="http://schemas.microsoft.com/office/drawing/2014/main" id="{B3196F37-54FE-D975-C9D2-DFF2153C43F1}"/>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319948" name="WordArt 12">
            <a:extLst>
              <a:ext uri="{FF2B5EF4-FFF2-40B4-BE49-F238E27FC236}">
                <a16:creationId xmlns:a16="http://schemas.microsoft.com/office/drawing/2014/main" id="{CE0DDBD4-53BD-C6AF-F293-DFE1336C959A}"/>
              </a:ext>
            </a:extLst>
          </p:cNvPr>
          <p:cNvSpPr>
            <a:spLocks noChangeArrowheads="1" noChangeShapeType="1" noTextEdit="1"/>
          </p:cNvSpPr>
          <p:nvPr/>
        </p:nvSpPr>
        <p:spPr bwMode="auto">
          <a:xfrm>
            <a:off x="3635375" y="1055688"/>
            <a:ext cx="4824413"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10. La experiencia de la Salvación</a:t>
            </a:r>
          </a:p>
        </p:txBody>
      </p:sp>
      <p:pic>
        <p:nvPicPr>
          <p:cNvPr id="1319951" name="Picture 15">
            <a:extLst>
              <a:ext uri="{FF2B5EF4-FFF2-40B4-BE49-F238E27FC236}">
                <a16:creationId xmlns:a16="http://schemas.microsoft.com/office/drawing/2014/main" id="{4E0C8914-97D6-62CF-7321-F34267ECE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205038"/>
            <a:ext cx="3005138" cy="4005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9</TotalTime>
  <Words>5268</Words>
  <Application>Microsoft Office PowerPoint</Application>
  <PresentationFormat>Presentación en pantalla (4:3)</PresentationFormat>
  <Paragraphs>433</Paragraphs>
  <Slides>62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62</vt:i4>
      </vt:variant>
    </vt:vector>
  </HeadingPairs>
  <TitlesOfParts>
    <vt:vector size="69"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2</cp:revision>
  <dcterms:created xsi:type="dcterms:W3CDTF">2024-02-06T20:38:08Z</dcterms:created>
  <dcterms:modified xsi:type="dcterms:W3CDTF">2024-02-06T20:47:14Z</dcterms:modified>
</cp:coreProperties>
</file>