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F69310-E4C2-4588-B623-7441213A29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DD3DDC-3E8C-4652-9EDD-B98C827E8F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5F2A1C-E057-4269-A39C-17CE7B6C75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7C9F0-BFF7-4826-A6FF-2BCF9D8B73EF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736898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B750BF-969E-4754-ADB0-490ACBD534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4E2B4B-71DA-4A95-9E63-354FE0BC02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88E97E-5536-4BAE-AD47-7ABE6B82A4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5423D-9B88-43BF-BE7A-DA3784B74CCE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618338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77B8BF-F96C-4307-8C2F-442C67A0C7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96DCE0-0931-4B1A-9F2A-4B2EC18121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D384E5-CB6A-4608-BEE6-89E0FA1724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6F287-D255-4285-BF17-1658829438F1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960815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95D486-2862-4241-8FC5-437CE0AB09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097F2F-75B5-440D-BB16-9CECFA4871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F60CD9-0BE7-4C9C-A65E-1428CC3E4C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B9424-3218-49D0-B064-B0E3DFC97DFE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160441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A53A5D-4416-44E8-93E9-DBD4FD67E7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0F0F8A-324E-4CDD-861A-0FC8F57EF7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4AABE0-A9E2-4C6E-B4D8-2E31695E08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82F41-4D15-4400-8760-A82D0912AED9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4156677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1CA1F4-4C0C-4D13-A5D7-D99B089325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3FA40B-7FEF-4BB7-B796-FC54E1F06F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0FD2B2-D756-4CC1-B921-0DE34A7D29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3C6F0-8789-40AD-A2C1-DB9867A69A35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3700109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73CC69D-128C-412B-AC24-2DDA9324B1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D9F8709-D052-4211-9838-C6EDA8A5E3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D4B4B00-0C57-4E70-AC51-DF041516D6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4F724-C2AA-4C5F-B64A-DF7868404576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1794841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0086F98-63C8-44E4-98B5-4B87A86FB3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32B778F-4AE3-4084-BBEC-8A65B2B9A7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8B11DBC-1533-466D-86FD-ED741294FD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76865-1837-4DA4-8D11-C41E3D596D6C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4051793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B73AC46-CED1-4046-9E9A-A57E824F0C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3BB8E8F-8458-4E57-B793-5204680982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16A6762-D6FB-4213-B4AF-89BFCBE881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D3D4D-A119-4337-A4D0-CE4D66A98E30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015141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887801-4158-4F3B-90E1-5E5DBD57E3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078B8D-0449-44E0-A94D-9EE7D1BC65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73931E-EB74-45EA-8889-E6D730847A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8616C-777A-4010-859B-A0DEE75EA8FF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3682428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14C8E8-6EB5-4AC7-8F8E-E7430497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026A86-B30E-42AB-AB23-4D48774FF3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E29F5E-B354-4729-90DE-2B3CB1B0AD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AF8BB-E6D2-48E4-BB04-003804D334FD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3330938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4A4D9A2-8D90-471C-905E-E21829C965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CO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3C5CA1A-E731-4554-9DBD-2ABF1FA47C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CO"/>
              <a:t>Clique para editar os estilos do texto mestre</a:t>
            </a:r>
          </a:p>
          <a:p>
            <a:pPr lvl="1"/>
            <a:r>
              <a:rPr lang="pt-BR" altLang="es-CO"/>
              <a:t>Segundo nível</a:t>
            </a:r>
          </a:p>
          <a:p>
            <a:pPr lvl="2"/>
            <a:r>
              <a:rPr lang="pt-BR" altLang="es-CO"/>
              <a:t>Terceiro nível</a:t>
            </a:r>
          </a:p>
          <a:p>
            <a:pPr lvl="3"/>
            <a:r>
              <a:rPr lang="pt-BR" altLang="es-CO"/>
              <a:t>Quarto nível</a:t>
            </a:r>
          </a:p>
          <a:p>
            <a:pPr lvl="4"/>
            <a:r>
              <a:rPr lang="pt-BR" altLang="es-CO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0A68645-8773-4C35-AC3C-2C23D2DB405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6641234-7FE8-43CC-B7F3-A519E9436FE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3C44504-F520-4FB1-9C90-7E3F574146A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EAEDDBC-EB1C-492F-B24C-6B19A7316E00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0</Words>
  <Application>Microsoft Office PowerPoint</Application>
  <PresentationFormat>Presentación en pantalla (4:3)</PresentationFormat>
  <Paragraphs>0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3" baseType="lpstr">
      <vt:lpstr>Arial</vt:lpstr>
      <vt:lpstr>Calibri</vt:lpstr>
      <vt:lpstr>Design padrão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Casa Publicadora Brasileira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Marcio Dias Guarda</dc:creator>
  <cp:lastModifiedBy>Diego Andres</cp:lastModifiedBy>
  <cp:revision>14</cp:revision>
  <dcterms:created xsi:type="dcterms:W3CDTF">2007-02-07T18:25:36Z</dcterms:created>
  <dcterms:modified xsi:type="dcterms:W3CDTF">2020-12-28T21:45:18Z</dcterms:modified>
</cp:coreProperties>
</file>