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6B74C5-3B3E-47A7-A48B-121391C2B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46F78-CC49-4C3E-B6E3-593255D1F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D2114-1735-41F6-847E-ACEE26BDA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3AC0B-7EF3-4097-8A42-761DB4AC364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0482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D65CA-E554-46AA-B86F-61894B1F7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46539-5A17-49B9-B464-52AA18B92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1065E7-FFB6-4072-A7D3-E4B7E6AE9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A323-224A-4F41-8DF9-78B7C7B4F8E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0010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4DEF3C-6375-48FE-83F3-FE724F85E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F40800-AF99-42FC-A0CF-5AFFAD49D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36958-7219-4BE6-9C4D-B552A68AF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1E78-16D0-4C5F-A9FA-BCE748CCA8D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45717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82E83-ED41-49E9-BEF7-D6E6650B8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826F07-9A40-4CA9-94BA-AEA29E76B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A84D10-B7C3-400A-9F5B-407BA1C8E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E9BC-0511-4CA9-8FD9-4D5BC8AF777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932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4BC76-2B6D-4DF6-843C-2FE0435F4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8F2080-4F93-474F-9DA2-F51DC64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15F83-C9D1-4AAA-AF61-B7BFBC0F5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328A-5C30-4198-B0CB-1B498317DAD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8520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01F58-5D3F-4118-B18C-85B507852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A475D-3669-48EC-B609-7A4EB7F65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11FC0-34F4-4C95-988F-1FE6C366D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A1FE-A9B2-4AD4-BC15-99810BFF2EF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855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9C2842-7988-4E07-A317-C38D552AB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7C57CA-AD6E-430B-AB22-818CB9E64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103FE9-A1AE-46E2-A714-3B979A67E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64B2-5C45-4431-94A0-A1A996CF931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2330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88D781-1556-4552-86E5-99F53D598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993DFD-8FA1-44B5-ACE8-ABC5A3701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C056A8-6572-40B3-9218-5D65AD5D0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6155-F9E4-4703-81CC-D89D14CCFB4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9747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9D36B0-1707-4DDC-87F4-0D9021A77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A3461C-0B59-45CB-8B4D-AD1F3BC6A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654613-6B3B-42FE-AD0D-FF62FB4A7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0160-9A8D-4EDE-876C-5DF1245625A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94618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4A23B-04E6-4F43-8587-7391DDEE0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6D64D-90D5-4369-B585-89D6F7C46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D208A-4EB4-4A49-8414-ED08EA230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8429-35C5-433C-BC8A-142F36B3CC0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49691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97091-2C43-4F7A-97B2-3047DCA56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38BC0-F48F-4E8B-866D-53D1EF261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CEEB3-4084-4B5B-9450-69A7A49C5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616-30AC-46B5-96AD-FF0AC4621F2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3287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5493A0-841C-41B4-8213-0E796A3C5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A4747C-713C-4D3F-80CB-994AA9629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FCEF55-6AFE-4F03-B55B-E33EDAD92A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4407E3-7400-4CEC-9D24-41F1A0C86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4947A7-7444-42CE-A96B-7EEE80A4E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B6CE030-C7C9-4BBB-B8A3-7EB63A292E3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2020-12-28T21:45:36Z</dcterms:modified>
</cp:coreProperties>
</file>