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84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89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1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C11955F-2FAA-4431-85C3-9A1F64445E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14CF58F-EA06-45FD-B6EA-0ABF8BEC9F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CCACA0F-8ECB-4876-A90B-624AD58B79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36F894-E7AB-4C27-86C1-7729E83A722F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3139270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FFDEAE8-D11F-4D1A-8EC4-CE44327F94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4AC2AB5-585C-4121-BA05-EE11726671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ED8658E-ACD6-4EC0-9DA4-157F74018D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48408E-687D-4DAD-982E-BBD3B2D683A6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273375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86BE4FA-8D16-4F21-859F-256C94C627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41F7DFD-D2BD-4710-ADBD-DFAB7A11D7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CF6F692-5027-4366-B0F5-651304CE94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301B9-27DE-44F4-961E-020E73976C7D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4251895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C570D03-26DA-43B3-8D31-6746D85B46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74EA54D-567D-460F-B8E5-2BF60931F7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2310B7A-2B25-4FFA-A34F-5013D1E805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B398D-6625-446D-8A6E-DA2384B94C61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872604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D00F3B3-8158-40E1-A726-50431024EE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B680EBF-DAA1-4FE8-8A33-A29E06975C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D26E87F-5FDD-4D9F-893C-D3D0F50425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D8B17-82B8-443E-8071-3CAF62A3FB7A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3791403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1E0C81-CB3C-473A-B502-5521246433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FAC6A2-3E2E-4C9F-AF65-071160BE69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414039-7E24-47B2-B060-82871D21B1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37F8D7-C894-4FB9-9C5B-1A053B97FD7E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710082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A4F4D99-27F8-4406-8C19-79B6C14C71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C0C6950-D742-4841-BB80-B608EC8FEA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23E4FF1-28CA-4996-8A13-AD7FB4B57B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77DAD-A328-4EAA-A6F8-E69937DEE423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3679333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03B28E7-9CF5-4A64-9941-9CA1E215A4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864BEB8-D4D6-4FC0-AD0C-8E9DA23A06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8FE9BD7-43D9-493F-87DB-04B71E1AE0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5AF9F6-E617-462A-AA96-ED47AD9B8655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1247070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885142F-E696-41D1-B9B9-B4FF98AA61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34D872C-E658-4D4B-85CF-D9AA6D2C38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80E355E-7CF2-4B38-AA3A-985819284C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0C1B4-9659-4D5D-9DDA-AB58C2F6B135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3477411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2D0E0A-C24C-49E1-BA04-F32CF98692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0856F7-17F7-47E8-BB21-B868E44960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F360B5-856A-4E0F-8490-C4BFFAFEAA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045EF-89F8-4698-A658-40933284EBF3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2048046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931479-E95B-4507-9284-48C4A5F2E9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0C444F-BC57-4629-9191-B666BDB7B3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84A503-844D-4C32-BAC1-C816032F28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DF261-C55B-4495-9A39-0E1E3EC6D926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3230214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97974D3-CB8A-4987-BBF5-A4C420376E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s-CO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B328ECE-A8EE-4B3A-B1E6-ADF2CA6FE7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s-CO"/>
              <a:t>Clique para editar os estilos do texto mestre</a:t>
            </a:r>
          </a:p>
          <a:p>
            <a:pPr lvl="1"/>
            <a:r>
              <a:rPr lang="pt-BR" altLang="es-CO"/>
              <a:t>Segundo nível</a:t>
            </a:r>
          </a:p>
          <a:p>
            <a:pPr lvl="2"/>
            <a:r>
              <a:rPr lang="pt-BR" altLang="es-CO"/>
              <a:t>Terceiro nível</a:t>
            </a:r>
          </a:p>
          <a:p>
            <a:pPr lvl="3"/>
            <a:r>
              <a:rPr lang="pt-BR" altLang="es-CO"/>
              <a:t>Quarto nível</a:t>
            </a:r>
          </a:p>
          <a:p>
            <a:pPr lvl="4"/>
            <a:r>
              <a:rPr lang="pt-BR" altLang="es-CO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F6F718F-4C14-4C59-A5C9-6551D9FA3DB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CC92F1D-8AD2-459B-982C-FDB3E06F804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C076245-AFF6-4EBC-B7F4-203501F2989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2C275414-04A4-477F-A141-246B3E4037CA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>
            <a:extLst>
              <a:ext uri="{FF2B5EF4-FFF2-40B4-BE49-F238E27FC236}">
                <a16:creationId xmlns:a16="http://schemas.microsoft.com/office/drawing/2014/main" id="{51D9815E-3228-4181-B00B-322269217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2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2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0</Words>
  <Application>Microsoft Office PowerPoint</Application>
  <PresentationFormat>Presentación en pantalla (4:3)</PresentationFormat>
  <Paragraphs>0</Paragraphs>
  <Slides>28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1" baseType="lpstr">
      <vt:lpstr>Arial</vt:lpstr>
      <vt:lpstr>Calibri</vt:lpstr>
      <vt:lpstr>Design padrão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Casa Publicadora Brasileira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Marcio Dias Guarda</dc:creator>
  <cp:lastModifiedBy>Diego Andres</cp:lastModifiedBy>
  <cp:revision>15</cp:revision>
  <dcterms:created xsi:type="dcterms:W3CDTF">2007-02-07T18:25:36Z</dcterms:created>
  <dcterms:modified xsi:type="dcterms:W3CDTF">2020-12-28T21:45:51Z</dcterms:modified>
</cp:coreProperties>
</file>