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E657D5-0825-4C76-BDC9-19725BD85D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546F2C-2061-4AD9-BB38-31BFD2361B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923171-7C03-4C2E-A3D5-5CABEE686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22E3C-ECD3-4712-B068-39F5F9BF6662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19854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EE2F26-4ED2-47BA-BD48-8775368722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A8D093-7FC7-45E6-ADCE-BA3FF9F32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842E52-3093-49E8-BEAD-D1728B1548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B3998-38B6-40EC-9E72-2BF5D0904C99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70605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4015B6-910D-4371-B8A2-9FC5F9188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47C82F-0340-44AB-9CF2-66A7ACD235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926131-FE19-4F11-A3B9-1DFCF31FD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15D45-0C45-4379-9871-37235C98CB6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06123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BA472F-CA95-4209-B66D-CA63098B5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4EEC24-A87E-463D-8075-9455B3D513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37EAA6-2ED1-44E3-BD2F-CB317FC02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CD493-F246-4F45-905B-353EF661F663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55418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C3C392-E997-4B24-BA43-1B3096681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7DAB38-6A26-48B1-8F81-03B3B07BB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AE2BDD-46EF-40FC-B232-CFF4BC5C1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014D3-FDC7-4376-A98F-F7996D069A3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8945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A5D419-97F6-4B09-B17E-D5B47217C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9D717-47FF-4F77-A73A-906450FA1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A11954-AC4F-4809-B135-3A48901DB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CCBB9-A4C2-4FE2-89BE-DD1AA2C55F5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82146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9C6A8A-8394-4B94-B43C-5DFC87E01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FA99E2-71F0-4A4C-ADF1-223AE1423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E7F10FE-2875-4DA1-8EF5-ADAAE4CE46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1317A-ED0A-4277-824F-453CE4D0D9A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70689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D21969-C9B5-4889-A8ED-078C58401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A2B077-99C8-4529-9591-272B5F106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22151C-3B13-4DE8-B065-3673AEC31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9BEE-BC18-46D1-A74B-E0D2F39CB2F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8917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7951FB-361A-4E64-870A-CB98698F4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A4E266-1F9B-4E3B-A3BA-15118E2501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26159B-63E3-4FBC-8201-457117C15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096EC-F692-42DD-A1D0-36B21CB40A8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47630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955CE-FB78-470A-8E0F-79FF022941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8A001-876D-45D6-8DF1-9BDF7B1402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BEFE12-A68B-44E1-B38C-2F779962A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8701D-D46F-4DB9-BFB6-8491BF6C6EB7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25450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74683-08EE-42D5-B7BC-7CC7EA22EA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B1F4A-AE92-46C5-AEAA-18BE58A39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4A303-3A12-4AE3-B9FB-E0B8D843D2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4068C-A4FA-49D8-9C48-90E2CAD86F97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96715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3F56767-DDA5-4AF7-870E-23F53922A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09B94F-358F-4627-91A4-48C0BD5D9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4293BC-AB7C-476A-94ED-7FC183F76D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EC75DC-FAD2-4813-A924-870C381F16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7B4202-4597-4AEE-B4D2-87C66400C3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B2BD751-3C57-45AB-8FCB-B6EBA1E2CE39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3955C08F-A10C-47D5-99CA-E43D3464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Presentación en pantalla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14</cp:revision>
  <dcterms:created xsi:type="dcterms:W3CDTF">2007-02-07T18:25:36Z</dcterms:created>
  <dcterms:modified xsi:type="dcterms:W3CDTF">2020-12-28T21:46:25Z</dcterms:modified>
</cp:coreProperties>
</file>