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A455C3-ACC1-4F6B-B423-CA3C975AE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2B8B57-4460-4908-B171-F43A477A01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192207-7414-490F-85BB-048AF453B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AF65-4AF3-4722-A32F-5ADD3590F34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65550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BBB3C0-8A46-4777-99F9-BC977F5EE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88959-2265-4F99-8BD5-088A7211D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D3C82B-F895-447F-9820-73C863F71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BFD76-EB7F-4D26-979C-C4F943F5DDDE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50362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A59255-0389-4F8D-85B5-D9260D0F6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D7906B-8697-4801-8C3A-848CD42498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93215-8315-432F-9678-5C86D5BE1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7B1AE-3FCF-45BA-B949-09E6E71A05B0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9959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C7F217-CB15-4817-A417-616FCC6318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7F3D44-BCAC-4172-9830-DAED7E2145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D0B9BC-FC4F-46A1-9725-2C9DA4966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B66D9-643F-43DF-880C-C42AC1E2D139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62413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DBDC1F-9E14-4D9E-BACE-55A969419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3EDDF1-2495-4361-B50C-D1FDA2883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74073B-4536-4626-923A-0415CAF70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034D5-4125-429B-B87E-2131D5A4DC3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13537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63E6FB-4D73-42B4-AFEF-E65B5D924E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3A2F0-A678-499F-9381-7B833A4B5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DEC240-E168-4224-958F-C2A6D86D6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F0672-BB23-4957-BFAA-135C370B8D5C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20479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EA7A45-80F4-4D73-9C37-401209FF9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3891D3-C956-4464-B8E3-C084C42020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629D4C-94DB-423E-9BF3-43434645C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E84E3-9F80-480D-95B9-3949DF8A62C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87229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4F3E5E-3D10-4B0F-A17F-0647629901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B60166-FBF2-4B8D-9199-B8ECDFBE8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5AB5F5-7ED3-4997-905E-905C1E00E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1D6AA-91FD-4913-8D55-3F048A1D6D40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98987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1F9870-B642-4AB1-AFC1-CAA601E3F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1E986B-5426-4AD0-A3EB-97713EBCA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D7CF94-4208-4A7C-84E6-5AC450B64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6A3EB-4201-4D13-BCA5-BDBE16377DA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84944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926763-341E-4E2F-9F16-E2AE3C9796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9B45F0-429E-403A-ABC2-EC1CC8010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AE7E5-D95F-408C-A7FE-2C8D3CDEE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19F88-DC67-4FFE-ABA3-08224B74AD9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63325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9D19A-24A4-4C42-ACB1-85A118E85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FF6622-5AD0-415C-AD72-1C9A8CC07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32A4D-C29D-478F-B52C-805FD2E07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95B1A-2C62-457F-B56D-CA62ACA7E41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2603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A7619F8-4C84-42E4-A16E-7494D7D44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A0363B-773C-4AAA-974D-032C0A3EE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BFB210-7671-41CF-A34E-48C4B2BC03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7463D68-89DB-470D-8B07-905A1FF5A6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AA568A4-7958-4E6C-9BF7-4D4E9AFEA1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3CB9FA3-BD9A-4475-98E3-473BF857CDD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Presentación en pantalla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14</cp:revision>
  <dcterms:created xsi:type="dcterms:W3CDTF">2007-02-07T18:25:36Z</dcterms:created>
  <dcterms:modified xsi:type="dcterms:W3CDTF">2020-12-28T21:47:14Z</dcterms:modified>
</cp:coreProperties>
</file>